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7ABE-BE13-403E-A484-A4998C43E885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093F-F415-4703-AC26-BF2BC18B5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rzy&#347;\Desktop\05-Rota%20krotka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/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Zespół Szkół w Janowie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1071546"/>
            <a:ext cx="6357982" cy="1428760"/>
          </a:xfrm>
        </p:spPr>
        <p:txBody>
          <a:bodyPr/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Historia i dorobek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  <a:endParaRPr lang="pl-PL" sz="4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57156" y="1285861"/>
          <a:ext cx="8501124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441560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Zasięg/etap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Nazwa konkursu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Uczestnik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Zajęte</a:t>
                      </a:r>
                      <a:r>
                        <a:rPr lang="pl-PL" baseline="0" dirty="0" smtClean="0"/>
                        <a:t> miejsce</a:t>
                      </a:r>
                      <a:endParaRPr lang="pl-PL" dirty="0"/>
                    </a:p>
                  </a:txBody>
                  <a:tcPr anchor="ctr"/>
                </a:tc>
              </a:tr>
              <a:tr h="762144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Wojewódzki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Zawody sportowo – pożarnicze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Gimnazjum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</a:t>
                      </a:r>
                      <a:endParaRPr lang="pl-PL" i="1" dirty="0"/>
                    </a:p>
                  </a:txBody>
                  <a:tcPr anchor="ctr"/>
                </a:tc>
              </a:tr>
              <a:tr h="108877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Konkurs przedmiotowy – matematyka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Zembrzuski Wojciech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Laureat</a:t>
                      </a:r>
                      <a:endParaRPr lang="pl-PL" i="1" dirty="0"/>
                    </a:p>
                  </a:txBody>
                  <a:tcPr anchor="ctr"/>
                </a:tc>
              </a:tr>
              <a:tr h="7621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Turniej</a:t>
                      </a:r>
                      <a:r>
                        <a:rPr lang="pl-PL" baseline="0" dirty="0" smtClean="0"/>
                        <a:t> wiedzy pożarniczej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Szempliński Łukasz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XIII</a:t>
                      </a:r>
                      <a:endParaRPr lang="pl-PL" i="1" dirty="0"/>
                    </a:p>
                  </a:txBody>
                  <a:tcPr anchor="ctr"/>
                </a:tc>
              </a:tr>
              <a:tr h="108877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Wojewódzkie Biegi</a:t>
                      </a:r>
                      <a:r>
                        <a:rPr lang="pl-PL" baseline="0" dirty="0" smtClean="0"/>
                        <a:t> Grunwaldzkie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Słomkowska Ewa</a:t>
                      </a:r>
                    </a:p>
                    <a:p>
                      <a:pPr algn="l"/>
                      <a:r>
                        <a:rPr lang="pl-PL" dirty="0" smtClean="0"/>
                        <a:t>Ciesielski Kamil</a:t>
                      </a:r>
                    </a:p>
                    <a:p>
                      <a:pPr algn="l"/>
                      <a:r>
                        <a:rPr lang="pl-PL" dirty="0" smtClean="0"/>
                        <a:t>Wroński Dawid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VI</a:t>
                      </a:r>
                    </a:p>
                    <a:p>
                      <a:pPr algn="ctr"/>
                      <a:r>
                        <a:rPr lang="pl-PL" i="1" dirty="0" smtClean="0"/>
                        <a:t>IX</a:t>
                      </a:r>
                    </a:p>
                    <a:p>
                      <a:pPr algn="ctr"/>
                      <a:r>
                        <a:rPr lang="pl-PL" i="1" dirty="0" smtClean="0"/>
                        <a:t>X</a:t>
                      </a:r>
                      <a:endParaRPr lang="pl-PL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3826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Zasięg/etap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konkursu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Uczestnik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Zajęte</a:t>
                      </a:r>
                      <a:r>
                        <a:rPr lang="pl-PL" baseline="0" dirty="0" smtClean="0"/>
                        <a:t> miejsce</a:t>
                      </a:r>
                      <a:endParaRPr lang="pl-PL" dirty="0"/>
                    </a:p>
                  </a:txBody>
                  <a:tcPr anchor="ctr"/>
                </a:tc>
              </a:tr>
              <a:tr h="838262">
                <a:tc rowSpan="7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Powiatowy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Hospicjum to też życie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Olszewska Alicja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92724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Bezpieczeństwo w gospodarstwie rolnym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Olszewska Alicja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6617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Turniej Wiedzy Pożarniczej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Szempliński Łukasz</a:t>
                      </a:r>
                    </a:p>
                    <a:p>
                      <a:r>
                        <a:rPr lang="pl-PL" dirty="0" smtClean="0"/>
                        <a:t>Majewska Ewelina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94538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Powiatowe zawodu z udzielania pierwszej pomocy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Szkoła Podstawowa i Gimnazjum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VII</a:t>
                      </a:r>
                      <a:endParaRPr lang="pl-PL" i="1" dirty="0"/>
                    </a:p>
                  </a:txBody>
                  <a:tcPr anchor="ctr"/>
                </a:tc>
              </a:tr>
              <a:tr h="6617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Bezpieczeństwo Ruchu Drogowego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Gimnazjum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III</a:t>
                      </a:r>
                      <a:endParaRPr lang="pl-PL" i="1" dirty="0"/>
                    </a:p>
                  </a:txBody>
                  <a:tcPr anchor="ctr"/>
                </a:tc>
              </a:tr>
              <a:tr h="6617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Festiwal Pieśni Patriotycznej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Gimnazjum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6617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List do chorego przyjaciela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Zdziarska Justyna</a:t>
                      </a:r>
                    </a:p>
                    <a:p>
                      <a:r>
                        <a:rPr lang="pl-PL" dirty="0" smtClean="0"/>
                        <a:t>Słomkowska Ewa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 SP</a:t>
                      </a:r>
                    </a:p>
                    <a:p>
                      <a:pPr algn="ctr"/>
                      <a:r>
                        <a:rPr lang="pl-PL" i="1" dirty="0" smtClean="0"/>
                        <a:t>I</a:t>
                      </a:r>
                      <a:r>
                        <a:rPr lang="pl-PL" i="1" baseline="0" dirty="0" smtClean="0"/>
                        <a:t> G</a:t>
                      </a:r>
                      <a:endParaRPr lang="pl-PL" i="1" dirty="0"/>
                    </a:p>
                  </a:txBody>
                  <a:tcPr anchor="ctr"/>
                </a:tc>
              </a:tr>
              <a:tr h="66176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Ogólnopolski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„20 lat wspólnie”</a:t>
                      </a:r>
                      <a:r>
                        <a:rPr lang="pl-PL" baseline="0" dirty="0" smtClean="0"/>
                        <a:t> – projekt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Gimnazjum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Wyróżnienie</a:t>
                      </a:r>
                      <a:endParaRPr lang="pl-PL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000148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  <a:endParaRPr lang="pl-PL" sz="5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714356"/>
          <a:ext cx="9144000" cy="721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2"/>
                <a:gridCol w="2500330"/>
                <a:gridCol w="2428892"/>
                <a:gridCol w="2214546"/>
              </a:tblGrid>
              <a:tr h="68379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Zasięg/etap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konkursu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Uczestnik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Zajęte</a:t>
                      </a:r>
                      <a:r>
                        <a:rPr lang="pl-PL" baseline="0" dirty="0" smtClean="0"/>
                        <a:t> miejsce</a:t>
                      </a:r>
                      <a:endParaRPr lang="pl-PL" dirty="0"/>
                    </a:p>
                  </a:txBody>
                  <a:tcPr anchor="ctr"/>
                </a:tc>
              </a:tr>
              <a:tr h="94906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Wojewódzki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Biegi przełajowe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Słomkowska Ewa</a:t>
                      </a:r>
                    </a:p>
                    <a:p>
                      <a:r>
                        <a:rPr lang="pl-PL" dirty="0" smtClean="0"/>
                        <a:t>Płoski Radosław</a:t>
                      </a:r>
                    </a:p>
                    <a:p>
                      <a:r>
                        <a:rPr lang="pl-PL" dirty="0" smtClean="0"/>
                        <a:t>Niska Patrycja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</a:p>
                    <a:p>
                      <a:pPr algn="ctr"/>
                      <a:r>
                        <a:rPr lang="pl-PL" i="1" dirty="0" smtClean="0"/>
                        <a:t>I</a:t>
                      </a:r>
                    </a:p>
                    <a:p>
                      <a:pPr algn="ctr"/>
                      <a:r>
                        <a:rPr lang="pl-PL" i="1" dirty="0" smtClean="0"/>
                        <a:t>V</a:t>
                      </a:r>
                      <a:endParaRPr lang="pl-PL" i="1" dirty="0"/>
                    </a:p>
                  </a:txBody>
                  <a:tcPr anchor="ctr"/>
                </a:tc>
              </a:tr>
              <a:tr h="683792">
                <a:tc rowSpan="7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Powiatowy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Życie i twórczość</a:t>
                      </a:r>
                    </a:p>
                    <a:p>
                      <a:r>
                        <a:rPr lang="pl-PL" dirty="0" smtClean="0"/>
                        <a:t>K. K.</a:t>
                      </a:r>
                      <a:r>
                        <a:rPr lang="pl-PL" baseline="0" dirty="0" smtClean="0"/>
                        <a:t> Baczyńskiego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Szemplińska</a:t>
                      </a:r>
                      <a:r>
                        <a:rPr lang="pl-PL" dirty="0" smtClean="0"/>
                        <a:t> Beata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Wyróżnienie</a:t>
                      </a:r>
                      <a:endParaRPr lang="pl-PL" i="1" dirty="0"/>
                    </a:p>
                  </a:txBody>
                  <a:tcPr anchor="ctr"/>
                </a:tc>
              </a:tr>
              <a:tr h="68379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„Słonik” – konkurs plastyczny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Wawrowska Magdalena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III</a:t>
                      </a:r>
                      <a:endParaRPr lang="pl-PL" i="1" dirty="0"/>
                    </a:p>
                  </a:txBody>
                  <a:tcPr anchor="ctr"/>
                </a:tc>
              </a:tr>
              <a:tr h="9490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„Las nasze wspólne dobro” konkurs plastyczny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Bonisławska Izabella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68379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„Hospicjum to też życie”</a:t>
                      </a:r>
                      <a:r>
                        <a:rPr lang="pl-PL" baseline="0" dirty="0" smtClean="0"/>
                        <a:t> – konkurs literacki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Słomkowska Ewa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68379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Konkurs</a:t>
                      </a:r>
                      <a:r>
                        <a:rPr lang="pl-PL" baseline="0" dirty="0" smtClean="0"/>
                        <a:t> Pieśni Patriotycznej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Gimnazjum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9490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„List do</a:t>
                      </a:r>
                      <a:r>
                        <a:rPr lang="pl-PL" baseline="0" dirty="0" smtClean="0"/>
                        <a:t> osieroconego przyjaciela” – konkurs literacki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Słomkowska Ewa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94906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„Chciałbym zostać leśnikiem” – konkurs</a:t>
                      </a:r>
                      <a:r>
                        <a:rPr lang="pl-PL" baseline="0" dirty="0" smtClean="0"/>
                        <a:t> literacki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Obrębski Jakub</a:t>
                      </a:r>
                    </a:p>
                    <a:p>
                      <a:r>
                        <a:rPr lang="pl-PL" dirty="0" smtClean="0"/>
                        <a:t>Auguścik Jakub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</a:p>
                    <a:p>
                      <a:pPr algn="ctr"/>
                      <a:r>
                        <a:rPr lang="pl-PL" i="1" dirty="0" smtClean="0"/>
                        <a:t>II</a:t>
                      </a:r>
                      <a:endParaRPr lang="pl-PL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4714876" cy="4429132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O4.11.2011 roku Zespół Szkół w Janowie otrzymał Krajowy Certyfikat Szkoły Promującej Zdrowie. Certyfikat odebrano w Ministerstwie Edukacji, a wręczyła go minister Katarzyna Hall.</a:t>
            </a:r>
            <a:endParaRPr lang="pl-PL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 descr="sp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350" y="0"/>
            <a:ext cx="4549650" cy="6500834"/>
          </a:xfrm>
          <a:prstGeom prst="rect">
            <a:avLst/>
          </a:prstGeom>
        </p:spPr>
      </p:pic>
      <p:pic>
        <p:nvPicPr>
          <p:cNvPr id="5" name="Obraz 4" descr="kob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64" y="3000348"/>
            <a:ext cx="5143536" cy="385765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k-kresy.pl/newsysn/UserFiles/Image/or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00306"/>
            <a:ext cx="1143008" cy="291212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357166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27 listopada 2011 roku na zamku w Gniewie</a:t>
            </a:r>
          </a:p>
          <a:p>
            <a:r>
              <a:rPr lang="pl-PL" sz="3200" b="1" i="1" dirty="0" smtClean="0">
                <a:ln w="63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Zespół Szkół w Janowie został odznaczony odznaką Związku Piłsudczyków Rzeczpospolitej Polskiej – Złotym Krzyżem.</a:t>
            </a:r>
          </a:p>
          <a:p>
            <a:endParaRPr lang="pl-PL" dirty="0"/>
          </a:p>
        </p:txBody>
      </p:sp>
      <p:pic>
        <p:nvPicPr>
          <p:cNvPr id="5" name="Obraz 4" descr="Odznaczenie sztandaru -Gniew 27 11 2011 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14338"/>
            <a:ext cx="9143999" cy="7072338"/>
          </a:xfrm>
          <a:prstGeom prst="rect">
            <a:avLst/>
          </a:prstGeom>
        </p:spPr>
      </p:pic>
      <p:pic>
        <p:nvPicPr>
          <p:cNvPr id="7" name="Obraz 6" descr="Odznaczenie sztandaru -Gniew 27 11 2011 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pl-PL" sz="4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4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/>
                <a:gridCol w="2714644"/>
                <a:gridCol w="2428892"/>
                <a:gridCol w="1928794"/>
              </a:tblGrid>
              <a:tr h="34564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Zasięg/etap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konkursu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Uczestnik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Zajęte</a:t>
                      </a:r>
                      <a:r>
                        <a:rPr lang="pl-PL" baseline="0" dirty="0" smtClean="0"/>
                        <a:t> miejsce</a:t>
                      </a:r>
                      <a:endParaRPr lang="pl-PL" dirty="0"/>
                    </a:p>
                  </a:txBody>
                  <a:tcPr anchor="ctr"/>
                </a:tc>
              </a:tr>
              <a:tr h="345642">
                <a:tc rowSpan="5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Ogólnopolski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 – spartakiada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Napiwodzki Konrad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34564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Dyskusja</a:t>
                      </a:r>
                      <a:r>
                        <a:rPr lang="pl-PL" baseline="0" dirty="0" smtClean="0"/>
                        <a:t> przy stole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Klasa VI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  <a:endParaRPr lang="pl-PL" i="1" dirty="0"/>
                    </a:p>
                  </a:txBody>
                  <a:tcPr anchor="ctr"/>
                </a:tc>
              </a:tr>
              <a:tr h="11233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„Bezpiecznie na wsi – nie zbliżaj się do maszyny w ruchu” – konkurs plastyczny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Gabriela Kobus</a:t>
                      </a:r>
                    </a:p>
                    <a:p>
                      <a:r>
                        <a:rPr lang="pl-PL" dirty="0" smtClean="0"/>
                        <a:t>Bonisławska Izabella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III</a:t>
                      </a:r>
                    </a:p>
                    <a:p>
                      <a:pPr algn="ctr"/>
                      <a:r>
                        <a:rPr lang="pl-PL" i="1" dirty="0" smtClean="0"/>
                        <a:t>II</a:t>
                      </a:r>
                      <a:endParaRPr lang="pl-PL" i="1" dirty="0"/>
                    </a:p>
                  </a:txBody>
                  <a:tcPr anchor="ctr"/>
                </a:tc>
              </a:tr>
              <a:tr h="11233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„Województwo Warmińsko</a:t>
                      </a:r>
                      <a:r>
                        <a:rPr lang="pl-PL" baseline="0" dirty="0" smtClean="0"/>
                        <a:t> – Mazurskie w UE” – konkurs plastyczny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Rzewnicka</a:t>
                      </a:r>
                      <a:r>
                        <a:rPr lang="pl-PL" dirty="0" smtClean="0"/>
                        <a:t> Aleksandra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III</a:t>
                      </a:r>
                      <a:endParaRPr lang="pl-PL" i="1" dirty="0"/>
                    </a:p>
                  </a:txBody>
                  <a:tcPr anchor="ctr"/>
                </a:tc>
              </a:tr>
              <a:tr h="64312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Ogólnopolski Turniej Wiedzy Pożarniczej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Bonisławska Izabella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IX</a:t>
                      </a:r>
                      <a:endParaRPr lang="pl-PL" i="1" dirty="0"/>
                    </a:p>
                  </a:txBody>
                  <a:tcPr anchor="ctr"/>
                </a:tc>
              </a:tr>
              <a:tr h="643127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Powiatowy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Turniej Wiedzy Pożarniczej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Bonisławska Izabella</a:t>
                      </a:r>
                    </a:p>
                    <a:p>
                      <a:r>
                        <a:rPr lang="pl-PL" dirty="0" smtClean="0"/>
                        <a:t>Pisarski Jakub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</a:t>
                      </a:r>
                    </a:p>
                    <a:p>
                      <a:pPr algn="ctr"/>
                      <a:r>
                        <a:rPr lang="pl-PL" i="1" dirty="0" smtClean="0"/>
                        <a:t>II</a:t>
                      </a:r>
                      <a:endParaRPr lang="pl-PL" i="1" dirty="0"/>
                    </a:p>
                  </a:txBody>
                  <a:tcPr anchor="ctr"/>
                </a:tc>
              </a:tr>
              <a:tr h="60487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Kocham język ojczysty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Smoliński Paweł</a:t>
                      </a:r>
                      <a:endParaRPr lang="pl-PL" baseline="0" dirty="0" smtClean="0"/>
                    </a:p>
                    <a:p>
                      <a:r>
                        <a:rPr lang="pl-PL" dirty="0" err="1" smtClean="0"/>
                        <a:t>Zygnerska</a:t>
                      </a:r>
                      <a:r>
                        <a:rPr lang="pl-PL" dirty="0" smtClean="0"/>
                        <a:t> Monika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</a:t>
                      </a:r>
                    </a:p>
                    <a:p>
                      <a:pPr algn="ctr"/>
                      <a:r>
                        <a:rPr lang="pl-PL" i="1" dirty="0" smtClean="0"/>
                        <a:t>III</a:t>
                      </a:r>
                      <a:endParaRPr lang="pl-PL" i="1" dirty="0"/>
                    </a:p>
                  </a:txBody>
                  <a:tcPr anchor="ctr"/>
                </a:tc>
              </a:tr>
              <a:tr h="60487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Konkurs tańca ludowego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Oddział przedszkolny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</a:t>
                      </a:r>
                      <a:endParaRPr lang="pl-PL" i="1" dirty="0"/>
                    </a:p>
                  </a:txBody>
                  <a:tcPr anchor="ctr"/>
                </a:tc>
              </a:tr>
              <a:tr h="86410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„Góra śmieci ziemię szpeci” – konkurs plastyczny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Bonisławska Izabella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/>
                        <a:t>II</a:t>
                      </a:r>
                      <a:endParaRPr lang="pl-PL" i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az 4" descr="max128x128tr20140509_092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982387" cy="2643183"/>
          </a:xfrm>
          <a:prstGeom prst="rect">
            <a:avLst/>
          </a:prstGeom>
        </p:spPr>
      </p:pic>
      <p:pic>
        <p:nvPicPr>
          <p:cNvPr id="6" name="Obraz 5" descr="zerow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7143768" cy="4238655"/>
          </a:xfrm>
          <a:prstGeom prst="rect">
            <a:avLst/>
          </a:prstGeom>
        </p:spPr>
      </p:pic>
      <p:pic>
        <p:nvPicPr>
          <p:cNvPr id="7" name="Obraz 6" descr="kocham jezy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428992"/>
            <a:ext cx="4214810" cy="3429008"/>
          </a:xfrm>
          <a:prstGeom prst="rect">
            <a:avLst/>
          </a:prstGeom>
        </p:spPr>
      </p:pic>
      <p:pic>
        <p:nvPicPr>
          <p:cNvPr id="8" name="Obraz 7" descr="turniej wiedzy poz.jpg"/>
          <p:cNvPicPr>
            <a:picLocks noChangeAspect="1"/>
          </p:cNvPicPr>
          <p:nvPr/>
        </p:nvPicPr>
        <p:blipFill>
          <a:blip r:embed="rId5"/>
          <a:srcRect t="19386" r="23404"/>
          <a:stretch>
            <a:fillRect/>
          </a:stretch>
        </p:blipFill>
        <p:spPr>
          <a:xfrm>
            <a:off x="1" y="2428868"/>
            <a:ext cx="5143503" cy="44291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	7 listopada 2014 roku na zamku w Nidzicy odbył się VIII Powiatowy Przegląd Pieśni i Piosenki Patriotycznej, w którym to młodzież z Zespołu Szkół w Janowie zajęła pierwsze miejsce w kategorii szkół gimnazjalnych.</a:t>
            </a:r>
            <a:endParaRPr lang="pl-PL" dirty="0"/>
          </a:p>
        </p:txBody>
      </p:sp>
      <p:pic>
        <p:nvPicPr>
          <p:cNvPr id="1026" name="Picture 2" descr="L:\Zdjęcia do prezentacji\dypl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4143386" cy="552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Autor prezentacji: Krzysztof Pisarski – nauczyciel Zespołu Szkół w Janowie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 prezentacji wykorzystano fragmenty „Rysu historycznego szkoły” opracowanego przez Panią Aleksandrę Piasecką – nauczycielkę Zespołu Szkół w Janowie oraz zdjęcia z Kroniki Szkolnej.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pl-PL" dirty="0"/>
              <a:t>Szkoła w Janowie została zbudowana w 1938 roku przy udziale lokalnego społeczeństwa i Jednostki Wojskowej w Modlinie.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Pierwotna jej nazwa brzmiała: </a:t>
            </a:r>
            <a:endParaRPr lang="pl-PL" dirty="0" smtClean="0"/>
          </a:p>
          <a:p>
            <a:pPr>
              <a:buNone/>
            </a:pPr>
            <a:r>
              <a:rPr lang="pl-PL" dirty="0"/>
              <a:t>	</a:t>
            </a:r>
            <a:endParaRPr lang="pl-PL" b="1" i="1" dirty="0">
              <a:latin typeface="Monotype Corsiva" pitchFamily="66" charset="0"/>
            </a:endParaRPr>
          </a:p>
        </p:txBody>
      </p:sp>
      <p:pic>
        <p:nvPicPr>
          <p:cNvPr id="1026" name="Picture 2" descr="L:\Zdjęcia do prezentacji\piłsud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398812"/>
            <a:ext cx="1714512" cy="23608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42910" y="328612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latin typeface="Monotype Corsiva" pitchFamily="66" charset="0"/>
              </a:rPr>
              <a:t>Publiczna Szkoła Powszechna trzeciego stopnia </a:t>
            </a:r>
          </a:p>
          <a:p>
            <a:r>
              <a:rPr lang="pl-PL" sz="3200" b="1" i="1" dirty="0" smtClean="0">
                <a:latin typeface="Monotype Corsiva" pitchFamily="66" charset="0"/>
              </a:rPr>
              <a:t>im. Marszałka Polski Józefa Piłsudskiego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314327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Podczas </a:t>
            </a:r>
            <a:r>
              <a:rPr lang="pl-PL" dirty="0"/>
              <a:t>okupacji niemieckiej, od września 1939 r. do stycznia 1945 r. w budynku szkoły kwaterowało wojsko niemieckie i mieściła się w nim Podoficerska Szkoła Piechoty. W tym czasie prawie całkowicie zniszczone zostały meble, wyposażenie oraz biblioteka</a:t>
            </a:r>
            <a:r>
              <a:rPr lang="pl-PL" dirty="0" smtClean="0"/>
              <a:t>...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85786" y="3429000"/>
            <a:ext cx="764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Po wyzwoleniu Janowa spod okupacji niemieckiej (</a:t>
            </a:r>
            <a:r>
              <a:rPr lang="pl-PL" sz="3200" dirty="0" smtClean="0"/>
              <a:t>18-01-1945 </a:t>
            </a:r>
            <a:r>
              <a:rPr lang="pl-PL" sz="3200" dirty="0"/>
              <a:t>r.), pomimo licznych trudności, szkoła niezwłocznie rozpoczyna swoją działalność (luty 1945r.)</a:t>
            </a:r>
          </a:p>
        </p:txBody>
      </p:sp>
      <p:pic>
        <p:nvPicPr>
          <p:cNvPr id="6" name="05-Rota krot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Od momentu wznowienia swej pracy, Publiczna Szkoła w Janowie, prowadzi akcję dożywiania dzieci i włącza się w akcję likwidowania analfabetyzmu.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latach 1946 – 1949 prowadzone były tu Kursy Oświaty dla Dorosłych, a w roku szkolnym 1948/1950 istniał kurs dla analfabetów i Zespół Dobrego Czytania. </a:t>
            </a:r>
            <a:endParaRPr lang="pl-PL" dirty="0" smtClean="0"/>
          </a:p>
          <a:p>
            <a:r>
              <a:rPr lang="pl-PL" dirty="0" smtClean="0"/>
              <a:t>Od </a:t>
            </a:r>
            <a:r>
              <a:rPr lang="pl-PL" dirty="0"/>
              <a:t>1949 r. funkcjonuje nowa nazwa: </a:t>
            </a:r>
            <a:r>
              <a:rPr lang="pl-PL" i="1" dirty="0" smtClean="0"/>
              <a:t>Szkoła Ogólnokształcąca Stopnia Podstawowego.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pl-PL" dirty="0"/>
              <a:t>W latach 1950 – 1951 w murach naszej placówki działa także Szkoła Podstawowa dla Pracujących, zaś od roku 1961 do 1962 - Szkoła Przysposobienia Rolniczego. </a:t>
            </a:r>
          </a:p>
          <a:p>
            <a:r>
              <a:rPr lang="pl-PL" dirty="0" smtClean="0"/>
              <a:t>15 grudnia 1984r. patronem szkoły zostaje ustanowiony Władysław Broniewski.</a:t>
            </a:r>
            <a:endParaRPr lang="pl-PL" dirty="0"/>
          </a:p>
        </p:txBody>
      </p:sp>
      <p:pic>
        <p:nvPicPr>
          <p:cNvPr id="2050" name="Picture 2" descr="L:\Zdjęcia do prezentacji\bronie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428892" cy="312397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85720" y="3357562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79400">
              <a:buFont typeface="Arial" pitchFamily="34" charset="0"/>
              <a:buChar char="•"/>
            </a:pPr>
            <a:r>
              <a:rPr lang="pl-PL" sz="2800" dirty="0" smtClean="0"/>
              <a:t>W </a:t>
            </a:r>
            <a:r>
              <a:rPr lang="pl-PL" sz="2800" dirty="0"/>
              <a:t>latach 1980-1983 szkoła zostaje rozbudowana, w wyniku czego przybywa sala gimnastyczna i trzy izby lekcyjne.</a:t>
            </a:r>
          </a:p>
        </p:txBody>
      </p:sp>
      <p:pic>
        <p:nvPicPr>
          <p:cNvPr id="2051" name="Picture 3" descr="L:\Zdjęcia z kroniki szkolnej\20140613_112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1442"/>
          </a:xfrm>
          <a:prstGeom prst="rect">
            <a:avLst/>
          </a:prstGeom>
          <a:noFill/>
        </p:spPr>
      </p:pic>
      <p:pic>
        <p:nvPicPr>
          <p:cNvPr id="2052" name="Picture 4" descr="L:\Zdjęcia z kroniki szkolnej\20140613_112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pl-PL" dirty="0"/>
              <a:t>Do swego pierwotnego imienia placówka powróciła 1 czerwca 1991 r., kiedy to przywrócono jej imię Marszałka Polski Józefa Piłsudskiego.</a:t>
            </a:r>
          </a:p>
        </p:txBody>
      </p:sp>
      <p:pic>
        <p:nvPicPr>
          <p:cNvPr id="1026" name="Picture 2" descr="L:\Zdjęcia do prezentacji\DSCF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5214974" cy="144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r>
              <a:rPr lang="pl-PL" dirty="0" smtClean="0"/>
              <a:t>Po reformie oświaty w 1999 r. w budynku szkoły powstaje Gimnazjum, co w połączeniu ze Szkołą Podstawową tworzy Zespół Szkół. Fakt ten spowodował konieczność dalszej rozbudowy i remontu , które miały miejsce w 2002 roku i których efektem jest powiększenie gmachu szkolnego o nowe pracownie (w tym dwie informatyczne) i zmodernizowanie sali gimnastycznej.</a:t>
            </a:r>
            <a:endParaRPr lang="pl-PL" dirty="0"/>
          </a:p>
        </p:txBody>
      </p:sp>
      <p:pic>
        <p:nvPicPr>
          <p:cNvPr id="2050" name="Picture 2" descr="L:\Zdjęcia do prezentacji\DSCF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Dorobek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Na dorobek szkoły składa się praca wszystkich nauczycieli i uczniów wniesiona w przeciągu kilkudziesięciu lat istnienia szkoły. </a:t>
            </a:r>
          </a:p>
          <a:p>
            <a:pPr>
              <a:buNone/>
            </a:pPr>
            <a:r>
              <a:rPr lang="pl-PL" dirty="0" smtClean="0"/>
              <a:t>	Pragniemy poniżej przedstawić kilka najważniejszych wydarzeń od 2010 roku.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358246" cy="2286016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OSIĄGNIĘCIA UCZNIÓW</a:t>
            </a:r>
            <a:b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ZASIĘGU POWIATOWYM</a:t>
            </a:r>
            <a:b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WYŻSZYM</a:t>
            </a:r>
            <a:endParaRPr lang="pl-PL" sz="5400" dirty="0"/>
          </a:p>
        </p:txBody>
      </p:sp>
      <p:pic>
        <p:nvPicPr>
          <p:cNvPr id="1026" name="Picture 2" descr="C:\Users\Krzyś\AppData\Local\Microsoft\Windows\Temporary Internet Files\Content.IE5\1FXFRY62\MC90008870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1007">
            <a:off x="6286512" y="3714752"/>
            <a:ext cx="1676095" cy="1805026"/>
          </a:xfrm>
          <a:prstGeom prst="rect">
            <a:avLst/>
          </a:prstGeom>
          <a:noFill/>
        </p:spPr>
      </p:pic>
      <p:pic>
        <p:nvPicPr>
          <p:cNvPr id="1027" name="Picture 3" descr="C:\Users\Krzyś\AppData\Local\Microsoft\Windows\Temporary Internet Files\Content.IE5\7RK4VNYB\MC9003797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143380"/>
            <a:ext cx="1825142" cy="1717243"/>
          </a:xfrm>
          <a:prstGeom prst="rect">
            <a:avLst/>
          </a:prstGeom>
          <a:noFill/>
        </p:spPr>
      </p:pic>
      <p:pic>
        <p:nvPicPr>
          <p:cNvPr id="1028" name="Picture 4" descr="C:\Users\Krzyś\AppData\Local\Microsoft\Windows\Temporary Internet Files\Content.IE5\0D2LSE4W\MC90033525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357694"/>
            <a:ext cx="1813255" cy="15316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597</Words>
  <Application>Microsoft Office PowerPoint</Application>
  <PresentationFormat>Pokaz na ekranie (4:3)</PresentationFormat>
  <Paragraphs>162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Zespół Szkół w Janowie</vt:lpstr>
      <vt:lpstr>Historia</vt:lpstr>
      <vt:lpstr>Slajd 3</vt:lpstr>
      <vt:lpstr>Slajd 4</vt:lpstr>
      <vt:lpstr>Slajd 5</vt:lpstr>
      <vt:lpstr>Slajd 6</vt:lpstr>
      <vt:lpstr>Slajd 7</vt:lpstr>
      <vt:lpstr>Dorobek szkoły</vt:lpstr>
      <vt:lpstr>OSIĄGNIĘCIA UCZNIÓW O ZASIĘGU POWIATOWYM I WYŻSZYM</vt:lpstr>
      <vt:lpstr>2010</vt:lpstr>
      <vt:lpstr>Slajd 11</vt:lpstr>
      <vt:lpstr>2011</vt:lpstr>
      <vt:lpstr>Slajd 13</vt:lpstr>
      <vt:lpstr>Slajd 14</vt:lpstr>
      <vt:lpstr>2014</vt:lpstr>
      <vt:lpstr>Slajd 16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w Janowie</dc:title>
  <dc:creator>Krzyś</dc:creator>
  <cp:lastModifiedBy>Krzyś</cp:lastModifiedBy>
  <cp:revision>46</cp:revision>
  <dcterms:created xsi:type="dcterms:W3CDTF">2015-06-05T11:53:15Z</dcterms:created>
  <dcterms:modified xsi:type="dcterms:W3CDTF">2015-06-11T19:33:29Z</dcterms:modified>
</cp:coreProperties>
</file>