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9144000"/>
  <p:notesSz cx="6858000" cy="9144000"/>
  <p:embeddedFontLst>
    <p:embeddedFont>
      <p:font typeface="Domine"/>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xml"/><Relationship Id="rId2" Type="http://schemas.openxmlformats.org/officeDocument/2006/relationships/presProps" Target="presProps.xml"/><Relationship Id="rId3" Type="http://schemas.openxmlformats.org/officeDocument/2006/relationships/slideMaster" Target="slideMasters/slideMaster.xml"/><Relationship Id="rId4" Type="http://schemas.openxmlformats.org/officeDocument/2006/relationships/notesMaster" Target="notesMasters/notesMaster.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slide" Target="slides/slide.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Domine-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Domine-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notesSlide.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82" name="Shape 8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 name="Shape 89"/>
        <p:cNvGrpSpPr/>
        <p:nvPr/>
      </p:nvGrpSpPr>
      <p:grpSpPr>
        <a:xfrm>
          <a:off x="0" y="0"/>
          <a:ext cx="0" cy="0"/>
          <a:chOff x="0" y="0"/>
          <a:chExt cx="0" cy="0"/>
        </a:xfrm>
      </p:grpSpPr>
      <p:sp>
        <p:nvSpPr>
          <p:cNvPr id="90" name="Shape 9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91" name="Shape 9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5" name="Shape 145"/>
        <p:cNvGrpSpPr/>
        <p:nvPr/>
      </p:nvGrpSpPr>
      <p:grpSpPr>
        <a:xfrm>
          <a:off x="0" y="0"/>
          <a:ext cx="0" cy="0"/>
          <a:chOff x="0" y="0"/>
          <a:chExt cx="0" cy="0"/>
        </a:xfrm>
      </p:grpSpPr>
      <p:sp>
        <p:nvSpPr>
          <p:cNvPr id="146" name="Shape 14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47" name="Shape 14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 name="Shape 150"/>
        <p:cNvGrpSpPr/>
        <p:nvPr/>
      </p:nvGrpSpPr>
      <p:grpSpPr>
        <a:xfrm>
          <a:off x="0" y="0"/>
          <a:ext cx="0" cy="0"/>
          <a:chOff x="0" y="0"/>
          <a:chExt cx="0" cy="0"/>
        </a:xfrm>
      </p:grpSpPr>
      <p:sp>
        <p:nvSpPr>
          <p:cNvPr id="151" name="Shape 15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52" name="Shape 15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57" name="Shape 15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65" name="Shape 16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72" name="Shape 17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 name="Shape 175"/>
        <p:cNvGrpSpPr/>
        <p:nvPr/>
      </p:nvGrpSpPr>
      <p:grpSpPr>
        <a:xfrm>
          <a:off x="0" y="0"/>
          <a:ext cx="0" cy="0"/>
          <a:chOff x="0" y="0"/>
          <a:chExt cx="0" cy="0"/>
        </a:xfrm>
      </p:grpSpPr>
      <p:sp>
        <p:nvSpPr>
          <p:cNvPr id="176" name="Shape 17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77" name="Shape 17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82" name="Shape 18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88" name="Shape 18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93" name="Shape 19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6" name="Shape 196"/>
        <p:cNvGrpSpPr/>
        <p:nvPr/>
      </p:nvGrpSpPr>
      <p:grpSpPr>
        <a:xfrm>
          <a:off x="0" y="0"/>
          <a:ext cx="0" cy="0"/>
          <a:chOff x="0" y="0"/>
          <a:chExt cx="0" cy="0"/>
        </a:xfrm>
      </p:grpSpPr>
      <p:sp>
        <p:nvSpPr>
          <p:cNvPr id="197" name="Shape 19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98" name="Shape 19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 name="Shape 96"/>
        <p:cNvGrpSpPr/>
        <p:nvPr/>
      </p:nvGrpSpPr>
      <p:grpSpPr>
        <a:xfrm>
          <a:off x="0" y="0"/>
          <a:ext cx="0" cy="0"/>
          <a:chOff x="0" y="0"/>
          <a:chExt cx="0" cy="0"/>
        </a:xfrm>
      </p:grpSpPr>
      <p:sp>
        <p:nvSpPr>
          <p:cNvPr id="97" name="Shape 9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98" name="Shape 9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03" name="Shape 20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 name="Shape 206"/>
        <p:cNvGrpSpPr/>
        <p:nvPr/>
      </p:nvGrpSpPr>
      <p:grpSpPr>
        <a:xfrm>
          <a:off x="0" y="0"/>
          <a:ext cx="0" cy="0"/>
          <a:chOff x="0" y="0"/>
          <a:chExt cx="0" cy="0"/>
        </a:xfrm>
      </p:grpSpPr>
      <p:sp>
        <p:nvSpPr>
          <p:cNvPr id="207" name="Shape 20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08" name="Shape 20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15" name="Shape 21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9" name="Shape 219"/>
        <p:cNvGrpSpPr/>
        <p:nvPr/>
      </p:nvGrpSpPr>
      <p:grpSpPr>
        <a:xfrm>
          <a:off x="0" y="0"/>
          <a:ext cx="0" cy="0"/>
          <a:chOff x="0" y="0"/>
          <a:chExt cx="0" cy="0"/>
        </a:xfrm>
      </p:grpSpPr>
      <p:sp>
        <p:nvSpPr>
          <p:cNvPr id="220" name="Shape 22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21" name="Shape 22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5" name="Shape 225"/>
        <p:cNvGrpSpPr/>
        <p:nvPr/>
      </p:nvGrpSpPr>
      <p:grpSpPr>
        <a:xfrm>
          <a:off x="0" y="0"/>
          <a:ext cx="0" cy="0"/>
          <a:chOff x="0" y="0"/>
          <a:chExt cx="0" cy="0"/>
        </a:xfrm>
      </p:grpSpPr>
      <p:sp>
        <p:nvSpPr>
          <p:cNvPr id="226" name="Shape 22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27" name="Shape 22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3" name="Shape 233"/>
        <p:cNvGrpSpPr/>
        <p:nvPr/>
      </p:nvGrpSpPr>
      <p:grpSpPr>
        <a:xfrm>
          <a:off x="0" y="0"/>
          <a:ext cx="0" cy="0"/>
          <a:chOff x="0" y="0"/>
          <a:chExt cx="0" cy="0"/>
        </a:xfrm>
      </p:grpSpPr>
      <p:sp>
        <p:nvSpPr>
          <p:cNvPr id="234" name="Shape 23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35" name="Shape 23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43" name="Shape 24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51" name="Shape 25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04" name="Shape 10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1" name="Shape 11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 name="Shape 115"/>
        <p:cNvGrpSpPr/>
        <p:nvPr/>
      </p:nvGrpSpPr>
      <p:grpSpPr>
        <a:xfrm>
          <a:off x="0" y="0"/>
          <a:ext cx="0" cy="0"/>
          <a:chOff x="0" y="0"/>
          <a:chExt cx="0" cy="0"/>
        </a:xfrm>
      </p:grpSpPr>
      <p:sp>
        <p:nvSpPr>
          <p:cNvPr id="116" name="Shape 11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7" name="Shape 11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5" name="Shape 12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1" name="Shape 13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7" name="Shape 13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0" name="Shape 140"/>
        <p:cNvGrpSpPr/>
        <p:nvPr/>
      </p:nvGrpSpPr>
      <p:grpSpPr>
        <a:xfrm>
          <a:off x="0" y="0"/>
          <a:ext cx="0" cy="0"/>
          <a:chOff x="0" y="0"/>
          <a:chExt cx="0" cy="0"/>
        </a:xfrm>
      </p:grpSpPr>
      <p:sp>
        <p:nvSpPr>
          <p:cNvPr id="141" name="Shape 14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42" name="Shape 14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slideLayout.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Pusty">
    <p:spTree>
      <p:nvGrpSpPr>
        <p:cNvPr id="11" name="Shape 11"/>
        <p:cNvGrpSpPr/>
        <p:nvPr/>
      </p:nvGrpSpPr>
      <p:grpSpPr>
        <a:xfrm>
          <a:off x="0" y="0"/>
          <a:ext cx="0" cy="0"/>
          <a:chOff x="0" y="0"/>
          <a:chExt cx="0" cy="0"/>
        </a:xfrm>
      </p:grpSpPr>
      <p:sp>
        <p:nvSpPr>
          <p:cNvPr id="12" name="Shape 12"/>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3" name="Shape 1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4" name="Shape 1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pl-PL"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Slajd tytułowy">
    <p:spTree>
      <p:nvGrpSpPr>
        <p:cNvPr id="15" name="Shape 15"/>
        <p:cNvGrpSpPr/>
        <p:nvPr/>
      </p:nvGrpSpPr>
      <p:grpSpPr>
        <a:xfrm>
          <a:off x="0" y="0"/>
          <a:ext cx="0" cy="0"/>
          <a:chOff x="0" y="0"/>
          <a:chExt cx="0" cy="0"/>
        </a:xfrm>
      </p:grpSpPr>
      <p:sp>
        <p:nvSpPr>
          <p:cNvPr id="16" name="Shape 16"/>
          <p:cNvSpPr txBox="1"/>
          <p:nvPr>
            <p:ph type="ctrTitle"/>
          </p:nvPr>
        </p:nvSpPr>
        <p:spPr>
          <a:xfrm>
            <a:off x="685800" y="2130425"/>
            <a:ext cx="7772400" cy="1470024"/>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7" name="Shape 17"/>
          <p:cNvSpPr txBox="1"/>
          <p:nvPr>
            <p:ph idx="1" type="subTitle"/>
          </p:nvPr>
        </p:nvSpPr>
        <p:spPr>
          <a:xfrm>
            <a:off x="1371600" y="3886200"/>
            <a:ext cx="6400799" cy="1752600"/>
          </a:xfrm>
          <a:prstGeom prst="rect">
            <a:avLst/>
          </a:prstGeom>
          <a:noFill/>
          <a:ln>
            <a:noFill/>
          </a:ln>
        </p:spPr>
        <p:txBody>
          <a:bodyPr anchorCtr="0" anchor="t" bIns="91425" lIns="91425" rIns="91425" tIns="91425"/>
          <a:lstStyle>
            <a:lvl1pPr indent="0" lvl="0" marL="0" marR="0" rtl="0" algn="ctr">
              <a:spcBef>
                <a:spcPts val="640"/>
              </a:spcBef>
              <a:buClr>
                <a:srgbClr val="888888"/>
              </a:buClr>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buClr>
                <a:srgbClr val="888888"/>
              </a:buClr>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buClr>
                <a:srgbClr val="888888"/>
              </a:buClr>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9pPr>
          </a:lstStyle>
          <a:p/>
        </p:txBody>
      </p:sp>
      <p:sp>
        <p:nvSpPr>
          <p:cNvPr id="18" name="Shape 18"/>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9" name="Shape 19"/>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 name="Shape 2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pl-PL" sz="1200">
                <a:solidFill>
                  <a:srgbClr val="888888"/>
                </a:solidFill>
                <a:latin typeface="Calibri"/>
                <a:ea typeface="Calibri"/>
                <a:cs typeface="Calibri"/>
                <a:sym typeface="Calibri"/>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Tytuł pionowy i tekst">
    <p:spTree>
      <p:nvGrpSpPr>
        <p:cNvPr id="74" name="Shape 74"/>
        <p:cNvGrpSpPr/>
        <p:nvPr/>
      </p:nvGrpSpPr>
      <p:grpSpPr>
        <a:xfrm>
          <a:off x="0" y="0"/>
          <a:ext cx="0" cy="0"/>
          <a:chOff x="0" y="0"/>
          <a:chExt cx="0" cy="0"/>
        </a:xfrm>
      </p:grpSpPr>
      <p:sp>
        <p:nvSpPr>
          <p:cNvPr id="75" name="Shape 75"/>
          <p:cNvSpPr txBox="1"/>
          <p:nvPr>
            <p:ph type="title"/>
          </p:nvPr>
        </p:nvSpPr>
        <p:spPr>
          <a:xfrm rot="5400000">
            <a:off x="4732337" y="2171700"/>
            <a:ext cx="5851525" cy="20574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6" name="Shape 76"/>
          <p:cNvSpPr txBox="1"/>
          <p:nvPr>
            <p:ph idx="1" type="body"/>
          </p:nvPr>
        </p:nvSpPr>
        <p:spPr>
          <a:xfrm rot="5400000">
            <a:off x="541337" y="190500"/>
            <a:ext cx="5851525" cy="6019799"/>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Shape 77"/>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8" name="Shape 78"/>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9" name="Shape 79"/>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pl-PL" sz="1200">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ytuł i zawartość">
    <p:spTree>
      <p:nvGrpSpPr>
        <p:cNvPr id="21" name="Shape 21"/>
        <p:cNvGrpSpPr/>
        <p:nvPr/>
      </p:nvGrpSpPr>
      <p:grpSpPr>
        <a:xfrm>
          <a:off x="0" y="0"/>
          <a:ext cx="0" cy="0"/>
          <a:chOff x="0" y="0"/>
          <a:chExt cx="0" cy="0"/>
        </a:xfrm>
      </p:grpSpPr>
      <p:sp>
        <p:nvSpPr>
          <p:cNvPr id="22" name="Shape 22"/>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3" name="Shape 23"/>
          <p:cNvSpPr txBox="1"/>
          <p:nvPr>
            <p:ph idx="1" type="body"/>
          </p:nvPr>
        </p:nvSpPr>
        <p:spPr>
          <a:xfrm>
            <a:off x="457200" y="1600200"/>
            <a:ext cx="8229600" cy="4525963"/>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Shape 24"/>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5" name="Shape 25"/>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6" name="Shape 26"/>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pl-PL" sz="1200">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Nagłówek sekcji">
    <p:spTree>
      <p:nvGrpSpPr>
        <p:cNvPr id="27" name="Shape 27"/>
        <p:cNvGrpSpPr/>
        <p:nvPr/>
      </p:nvGrpSpPr>
      <p:grpSpPr>
        <a:xfrm>
          <a:off x="0" y="0"/>
          <a:ext cx="0" cy="0"/>
          <a:chOff x="0" y="0"/>
          <a:chExt cx="0" cy="0"/>
        </a:xfrm>
      </p:grpSpPr>
      <p:sp>
        <p:nvSpPr>
          <p:cNvPr id="28" name="Shape 28"/>
          <p:cNvSpPr txBox="1"/>
          <p:nvPr>
            <p:ph type="title"/>
          </p:nvPr>
        </p:nvSpPr>
        <p:spPr>
          <a:xfrm>
            <a:off x="722312" y="4406900"/>
            <a:ext cx="7772400" cy="1362075"/>
          </a:xfrm>
          <a:prstGeom prst="rect">
            <a:avLst/>
          </a:prstGeom>
          <a:noFill/>
          <a:ln>
            <a:noFill/>
          </a:ln>
        </p:spPr>
        <p:txBody>
          <a:bodyPr anchorCtr="0" anchor="t" bIns="91425" lIns="91425" rIns="91425" tIns="91425"/>
          <a:lstStyle>
            <a:lvl1pPr indent="0" lvl="0" marL="0" marR="0" rtl="0" algn="l">
              <a:spcBef>
                <a:spcPts val="0"/>
              </a:spcBef>
              <a:buClr>
                <a:schemeClr val="dk1"/>
              </a:buClr>
              <a:buFont typeface="Calibri"/>
              <a:buNone/>
              <a:defRPr b="1" i="0" sz="4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9" name="Shape 29"/>
          <p:cNvSpPr txBox="1"/>
          <p:nvPr>
            <p:ph idx="1" type="body"/>
          </p:nvPr>
        </p:nvSpPr>
        <p:spPr>
          <a:xfrm>
            <a:off x="722312" y="2906713"/>
            <a:ext cx="7772400" cy="1500187"/>
          </a:xfrm>
          <a:prstGeom prst="rect">
            <a:avLst/>
          </a:prstGeom>
          <a:noFill/>
          <a:ln>
            <a:noFill/>
          </a:ln>
        </p:spPr>
        <p:txBody>
          <a:bodyPr anchorCtr="0" anchor="b" bIns="91425" lIns="91425" rIns="91425" tIns="91425"/>
          <a:lstStyle>
            <a:lvl1pPr indent="0" lvl="0" marL="0" marR="0" rtl="0" algn="l">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1pPr>
            <a:lvl2pPr indent="0" lvl="1" marL="457200" marR="0" rtl="0" algn="l">
              <a:spcBef>
                <a:spcPts val="360"/>
              </a:spcBef>
              <a:buClr>
                <a:srgbClr val="888888"/>
              </a:buClr>
              <a:buFont typeface="Arial"/>
              <a:buNone/>
              <a:defRPr b="0" i="0" sz="1800" u="none" cap="none" strike="noStrike">
                <a:solidFill>
                  <a:srgbClr val="888888"/>
                </a:solidFill>
                <a:latin typeface="Calibri"/>
                <a:ea typeface="Calibri"/>
                <a:cs typeface="Calibri"/>
                <a:sym typeface="Calibri"/>
              </a:defRPr>
            </a:lvl2pPr>
            <a:lvl3pPr indent="0" lvl="2" marL="914400" marR="0" rtl="0" algn="l">
              <a:spcBef>
                <a:spcPts val="320"/>
              </a:spcBef>
              <a:buClr>
                <a:srgbClr val="888888"/>
              </a:buClr>
              <a:buFont typeface="Arial"/>
              <a:buNone/>
              <a:defRPr b="0" i="0" sz="1600" u="none" cap="none" strike="noStrike">
                <a:solidFill>
                  <a:srgbClr val="888888"/>
                </a:solidFill>
                <a:latin typeface="Calibri"/>
                <a:ea typeface="Calibri"/>
                <a:cs typeface="Calibri"/>
                <a:sym typeface="Calibri"/>
              </a:defRPr>
            </a:lvl3pPr>
            <a:lvl4pPr indent="0" lvl="3" marL="1371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4pPr>
            <a:lvl5pPr indent="0" lvl="4" marL="18288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5pPr>
            <a:lvl6pPr indent="0" lvl="5" marL="22860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6pPr>
            <a:lvl7pPr indent="0" lvl="6" marL="27432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7pPr>
            <a:lvl8pPr indent="0" lvl="7" marL="32004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8pPr>
            <a:lvl9pPr indent="0" lvl="8" marL="3657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9pPr>
          </a:lstStyle>
          <a:p/>
        </p:txBody>
      </p:sp>
      <p:sp>
        <p:nvSpPr>
          <p:cNvPr id="30" name="Shape 30"/>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1" name="Shape 31"/>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2" name="Shape 32"/>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pl-PL" sz="1200">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Dwa elementy zawartości">
    <p:spTree>
      <p:nvGrpSpPr>
        <p:cNvPr id="33" name="Shape 33"/>
        <p:cNvGrpSpPr/>
        <p:nvPr/>
      </p:nvGrpSpPr>
      <p:grpSpPr>
        <a:xfrm>
          <a:off x="0" y="0"/>
          <a:ext cx="0" cy="0"/>
          <a:chOff x="0" y="0"/>
          <a:chExt cx="0" cy="0"/>
        </a:xfrm>
      </p:grpSpPr>
      <p:sp>
        <p:nvSpPr>
          <p:cNvPr id="34" name="Shape 34"/>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5" name="Shape 35"/>
          <p:cNvSpPr txBox="1"/>
          <p:nvPr>
            <p:ph idx="1" type="body"/>
          </p:nvPr>
        </p:nvSpPr>
        <p:spPr>
          <a:xfrm>
            <a:off x="457200" y="1600200"/>
            <a:ext cx="4038599" cy="4525963"/>
          </a:xfrm>
          <a:prstGeom prst="rect">
            <a:avLst/>
          </a:prstGeom>
          <a:noFill/>
          <a:ln>
            <a:noFill/>
          </a:ln>
        </p:spPr>
        <p:txBody>
          <a:bodyPr anchorCtr="0" anchor="t" bIns="91425" lIns="91425" rIns="91425"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Shape 36"/>
          <p:cNvSpPr txBox="1"/>
          <p:nvPr>
            <p:ph idx="2" type="body"/>
          </p:nvPr>
        </p:nvSpPr>
        <p:spPr>
          <a:xfrm>
            <a:off x="4648200" y="1600200"/>
            <a:ext cx="4038599" cy="4525963"/>
          </a:xfrm>
          <a:prstGeom prst="rect">
            <a:avLst/>
          </a:prstGeom>
          <a:noFill/>
          <a:ln>
            <a:noFill/>
          </a:ln>
        </p:spPr>
        <p:txBody>
          <a:bodyPr anchorCtr="0" anchor="t" bIns="91425" lIns="91425" rIns="91425"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Shape 37"/>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8" name="Shape 38"/>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9" name="Shape 39"/>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pl-PL" sz="1200">
                <a:solidFill>
                  <a:srgbClr val="888888"/>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Porównanie">
    <p:spTree>
      <p:nvGrpSpPr>
        <p:cNvPr id="40" name="Shape 40"/>
        <p:cNvGrpSpPr/>
        <p:nvPr/>
      </p:nvGrpSpPr>
      <p:grpSpPr>
        <a:xfrm>
          <a:off x="0" y="0"/>
          <a:ext cx="0" cy="0"/>
          <a:chOff x="0" y="0"/>
          <a:chExt cx="0" cy="0"/>
        </a:xfrm>
      </p:grpSpPr>
      <p:sp>
        <p:nvSpPr>
          <p:cNvPr id="41" name="Shape 41"/>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2" name="Shape 42"/>
          <p:cNvSpPr txBox="1"/>
          <p:nvPr>
            <p:ph idx="1" type="body"/>
          </p:nvPr>
        </p:nvSpPr>
        <p:spPr>
          <a:xfrm>
            <a:off x="457200" y="1535112"/>
            <a:ext cx="4040187" cy="639762"/>
          </a:xfrm>
          <a:prstGeom prst="rect">
            <a:avLst/>
          </a:prstGeom>
          <a:noFill/>
          <a:ln>
            <a:noFill/>
          </a:ln>
        </p:spPr>
        <p:txBody>
          <a:bodyPr anchorCtr="0"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43" name="Shape 43"/>
          <p:cNvSpPr txBox="1"/>
          <p:nvPr>
            <p:ph idx="2" type="body"/>
          </p:nvPr>
        </p:nvSpPr>
        <p:spPr>
          <a:xfrm>
            <a:off x="457200" y="2174875"/>
            <a:ext cx="4040187" cy="3951287"/>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44" name="Shape 44"/>
          <p:cNvSpPr txBox="1"/>
          <p:nvPr>
            <p:ph idx="3" type="body"/>
          </p:nvPr>
        </p:nvSpPr>
        <p:spPr>
          <a:xfrm>
            <a:off x="4645025" y="1535112"/>
            <a:ext cx="4041774" cy="639762"/>
          </a:xfrm>
          <a:prstGeom prst="rect">
            <a:avLst/>
          </a:prstGeom>
          <a:noFill/>
          <a:ln>
            <a:noFill/>
          </a:ln>
        </p:spPr>
        <p:txBody>
          <a:bodyPr anchorCtr="0"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45" name="Shape 45"/>
          <p:cNvSpPr txBox="1"/>
          <p:nvPr>
            <p:ph idx="4" type="body"/>
          </p:nvPr>
        </p:nvSpPr>
        <p:spPr>
          <a:xfrm>
            <a:off x="4645025" y="2174875"/>
            <a:ext cx="4041774" cy="3951287"/>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46" name="Shape 46"/>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7" name="Shape 47"/>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8" name="Shape 48"/>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pl-PL" sz="1200">
                <a:solidFill>
                  <a:srgbClr val="888888"/>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ylko tytuł">
    <p:spTree>
      <p:nvGrpSpPr>
        <p:cNvPr id="49" name="Shape 49"/>
        <p:cNvGrpSpPr/>
        <p:nvPr/>
      </p:nvGrpSpPr>
      <p:grpSpPr>
        <a:xfrm>
          <a:off x="0" y="0"/>
          <a:ext cx="0" cy="0"/>
          <a:chOff x="0" y="0"/>
          <a:chExt cx="0" cy="0"/>
        </a:xfrm>
      </p:grpSpPr>
      <p:sp>
        <p:nvSpPr>
          <p:cNvPr id="50" name="Shape 50"/>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1" name="Shape 51"/>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2" name="Shape 52"/>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3" name="Shape 53"/>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pl-PL" sz="1200">
                <a:solidFill>
                  <a:srgbClr val="888888"/>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Zawartość z podpisem">
    <p:spTree>
      <p:nvGrpSpPr>
        <p:cNvPr id="54" name="Shape 54"/>
        <p:cNvGrpSpPr/>
        <p:nvPr/>
      </p:nvGrpSpPr>
      <p:grpSpPr>
        <a:xfrm>
          <a:off x="0" y="0"/>
          <a:ext cx="0" cy="0"/>
          <a:chOff x="0" y="0"/>
          <a:chExt cx="0" cy="0"/>
        </a:xfrm>
      </p:grpSpPr>
      <p:sp>
        <p:nvSpPr>
          <p:cNvPr id="55" name="Shape 55"/>
          <p:cNvSpPr txBox="1"/>
          <p:nvPr>
            <p:ph type="title"/>
          </p:nvPr>
        </p:nvSpPr>
        <p:spPr>
          <a:xfrm>
            <a:off x="457200" y="273050"/>
            <a:ext cx="3008313" cy="1162049"/>
          </a:xfrm>
          <a:prstGeom prst="rect">
            <a:avLst/>
          </a:prstGeom>
          <a:noFill/>
          <a:ln>
            <a:noFill/>
          </a:ln>
        </p:spPr>
        <p:txBody>
          <a:bodyPr anchorCtr="0" anchor="b" bIns="91425" lIns="91425" rIns="91425" tIns="91425"/>
          <a:lstStyle>
            <a:lvl1pPr indent="0" lvl="0" marL="0" marR="0" rtl="0" algn="l">
              <a:spcBef>
                <a:spcPts val="0"/>
              </a:spcBef>
              <a:buClr>
                <a:schemeClr val="dk1"/>
              </a:buClr>
              <a:buFont typeface="Calibri"/>
              <a:buNone/>
              <a:defRPr b="1" i="0" sz="2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6" name="Shape 56"/>
          <p:cNvSpPr txBox="1"/>
          <p:nvPr>
            <p:ph idx="1" type="body"/>
          </p:nvPr>
        </p:nvSpPr>
        <p:spPr>
          <a:xfrm>
            <a:off x="3575050" y="273050"/>
            <a:ext cx="5111750" cy="5853112"/>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Shape 57"/>
          <p:cNvSpPr txBox="1"/>
          <p:nvPr>
            <p:ph idx="2" type="body"/>
          </p:nvPr>
        </p:nvSpPr>
        <p:spPr>
          <a:xfrm>
            <a:off x="457200" y="1435100"/>
            <a:ext cx="3008313" cy="4691063"/>
          </a:xfrm>
          <a:prstGeom prst="rect">
            <a:avLst/>
          </a:prstGeom>
          <a:noFill/>
          <a:ln>
            <a:noFill/>
          </a:ln>
        </p:spPr>
        <p:txBody>
          <a:bodyPr anchorCtr="0" anchor="t" bIns="91425" lIns="91425" rIns="91425" tIns="91425"/>
          <a:lstStyle>
            <a:lvl1pPr indent="0" lvl="0" marL="0" marR="0" rtl="0" algn="l">
              <a:spcBef>
                <a:spcPts val="280"/>
              </a:spcBef>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58" name="Shape 58"/>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9" name="Shape 59"/>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0" name="Shape 6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pl-PL" sz="1200">
                <a:solidFill>
                  <a:srgbClr val="888888"/>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Obraz z podpisem">
    <p:spTree>
      <p:nvGrpSpPr>
        <p:cNvPr id="61" name="Shape 61"/>
        <p:cNvGrpSpPr/>
        <p:nvPr/>
      </p:nvGrpSpPr>
      <p:grpSpPr>
        <a:xfrm>
          <a:off x="0" y="0"/>
          <a:ext cx="0" cy="0"/>
          <a:chOff x="0" y="0"/>
          <a:chExt cx="0" cy="0"/>
        </a:xfrm>
      </p:grpSpPr>
      <p:sp>
        <p:nvSpPr>
          <p:cNvPr id="62" name="Shape 62"/>
          <p:cNvSpPr txBox="1"/>
          <p:nvPr>
            <p:ph type="title"/>
          </p:nvPr>
        </p:nvSpPr>
        <p:spPr>
          <a:xfrm>
            <a:off x="1792288" y="4800600"/>
            <a:ext cx="5486399" cy="566737"/>
          </a:xfrm>
          <a:prstGeom prst="rect">
            <a:avLst/>
          </a:prstGeom>
          <a:noFill/>
          <a:ln>
            <a:noFill/>
          </a:ln>
        </p:spPr>
        <p:txBody>
          <a:bodyPr anchorCtr="0" anchor="b" bIns="91425" lIns="91425" rIns="91425" tIns="91425"/>
          <a:lstStyle>
            <a:lvl1pPr indent="0" lvl="0" marL="0" marR="0" rtl="0" algn="l">
              <a:spcBef>
                <a:spcPts val="0"/>
              </a:spcBef>
              <a:buClr>
                <a:schemeClr val="dk1"/>
              </a:buClr>
              <a:buFont typeface="Calibri"/>
              <a:buNone/>
              <a:defRPr b="1" i="0" sz="2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3" name="Shape 63"/>
          <p:cNvSpPr/>
          <p:nvPr>
            <p:ph idx="2" type="pic"/>
          </p:nvPr>
        </p:nvSpPr>
        <p:spPr>
          <a:xfrm>
            <a:off x="1792288" y="612775"/>
            <a:ext cx="5486399" cy="4114800"/>
          </a:xfrm>
          <a:prstGeom prst="rect">
            <a:avLst/>
          </a:prstGeom>
          <a:noFill/>
          <a:ln>
            <a:noFill/>
          </a:ln>
        </p:spPr>
        <p:txBody>
          <a:bodyPr anchorCtr="0" anchor="ctr" bIns="91425" lIns="91425" rIns="91425" tIns="91425"/>
          <a:lstStyle>
            <a:lvl1pPr indent="0" lvl="0" marL="0" marR="0" rtl="0" algn="l">
              <a:spcBef>
                <a:spcPts val="0"/>
              </a:spcBef>
              <a:buClr>
                <a:srgbClr val="888888"/>
              </a:buClr>
              <a:buFont typeface="Calibri"/>
              <a:buNone/>
              <a:defRPr sz="3200">
                <a:solidFill>
                  <a:srgbClr val="888888"/>
                </a:solidFill>
                <a:latin typeface="Calibri"/>
                <a:ea typeface="Calibri"/>
                <a:cs typeface="Calibri"/>
                <a:sym typeface="Calibri"/>
              </a:defRPr>
            </a:lvl1pPr>
            <a:lvl2pPr indent="0" lvl="1" marL="457200" marR="0" rtl="0" algn="l">
              <a:spcBef>
                <a:spcPts val="0"/>
              </a:spcBef>
              <a:buClr>
                <a:schemeClr val="dk1"/>
              </a:buClr>
              <a:buFont typeface="Calibri"/>
              <a:buNone/>
              <a:defRPr b="0" i="0" sz="2800" u="none" cap="none" strike="noStrike">
                <a:solidFill>
                  <a:schemeClr val="dk1"/>
                </a:solidFill>
                <a:latin typeface="Calibri"/>
                <a:ea typeface="Calibri"/>
                <a:cs typeface="Calibri"/>
                <a:sym typeface="Calibri"/>
              </a:defRPr>
            </a:lvl2pPr>
            <a:lvl3pPr indent="0" lvl="2" marL="914400" marR="0" rtl="0" algn="l">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3pPr>
            <a:lvl4pPr indent="0" lvl="3" marL="13716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4pPr>
            <a:lvl5pPr indent="0" lvl="4" marL="18288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5pPr>
            <a:lvl6pPr indent="0" lvl="5" marL="22860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6pPr>
            <a:lvl7pPr indent="0" lvl="6" marL="27432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7pPr>
            <a:lvl8pPr indent="0" lvl="7" marL="32004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8pPr>
            <a:lvl9pPr indent="0" lvl="8" marL="36576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9pPr>
          </a:lstStyle>
          <a:p/>
        </p:txBody>
      </p:sp>
      <p:sp>
        <p:nvSpPr>
          <p:cNvPr id="64" name="Shape 64"/>
          <p:cNvSpPr txBox="1"/>
          <p:nvPr>
            <p:ph idx="1" type="body"/>
          </p:nvPr>
        </p:nvSpPr>
        <p:spPr>
          <a:xfrm>
            <a:off x="1792288" y="5367337"/>
            <a:ext cx="5486399" cy="804861"/>
          </a:xfrm>
          <a:prstGeom prst="rect">
            <a:avLst/>
          </a:prstGeom>
          <a:noFill/>
          <a:ln>
            <a:noFill/>
          </a:ln>
        </p:spPr>
        <p:txBody>
          <a:bodyPr anchorCtr="0" anchor="t" bIns="91425" lIns="91425" rIns="91425" tIns="91425"/>
          <a:lstStyle>
            <a:lvl1pPr indent="0" lvl="0" marL="0" marR="0" rtl="0" algn="l">
              <a:spcBef>
                <a:spcPts val="280"/>
              </a:spcBef>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65" name="Shape 65"/>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6" name="Shape 66"/>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7" name="Shape 67"/>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pl-PL" sz="1200">
                <a:solidFill>
                  <a:srgbClr val="888888"/>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ytuł i tekst pionowy">
    <p:spTree>
      <p:nvGrpSpPr>
        <p:cNvPr id="68" name="Shape 68"/>
        <p:cNvGrpSpPr/>
        <p:nvPr/>
      </p:nvGrpSpPr>
      <p:grpSpPr>
        <a:xfrm>
          <a:off x="0" y="0"/>
          <a:ext cx="0" cy="0"/>
          <a:chOff x="0" y="0"/>
          <a:chExt cx="0" cy="0"/>
        </a:xfrm>
      </p:grpSpPr>
      <p:sp>
        <p:nvSpPr>
          <p:cNvPr id="69" name="Shape 69"/>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0" name="Shape 70"/>
          <p:cNvSpPr txBox="1"/>
          <p:nvPr>
            <p:ph idx="1" type="body"/>
          </p:nvPr>
        </p:nvSpPr>
        <p:spPr>
          <a:xfrm rot="5400000">
            <a:off x="2309018" y="-251618"/>
            <a:ext cx="4525963" cy="8229600"/>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71" name="Shape 71"/>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2" name="Shape 72"/>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3" name="Shape 73"/>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pl-PL" sz="1200">
                <a:solidFill>
                  <a:srgbClr val="888888"/>
                </a:solidFill>
                <a:latin typeface="Calibri"/>
                <a:ea typeface="Calibri"/>
                <a:cs typeface="Calibri"/>
                <a:sym typeface="Calibri"/>
              </a:rPr>
              <a:t>‹#›</a:t>
            </a:fld>
          </a:p>
        </p:txBody>
      </p:sp>
    </p:spTree>
  </p:cSld>
  <p:clrMapOvr>
    <a:masterClrMapping/>
  </p:clrMapOvr>
</p:sldLayout>
</file>

<file path=ppt/slideMasters/_rels/slideMaster.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66092"/>
        </a:soli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 name="Shape 7"/>
          <p:cNvSpPr txBox="1"/>
          <p:nvPr>
            <p:ph idx="1" type="body"/>
          </p:nvPr>
        </p:nvSpPr>
        <p:spPr>
          <a:xfrm>
            <a:off x="457200" y="1600200"/>
            <a:ext cx="8229600" cy="4525963"/>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Shape 8"/>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 name="Shape 9"/>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0" name="Shape 1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pl-PL"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otherStyle>
  </p:txStyles>
</p:sldMaster>
</file>

<file path=ppt/slides/_rels/slide.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xml"/><Relationship Id="rId3" Type="http://schemas.openxmlformats.org/officeDocument/2006/relationships/image" Target="../media/image00.png"/><Relationship Id="rId4" Type="http://schemas.openxmlformats.org/officeDocument/2006/relationships/image" Target="../media/image01.png"/><Relationship Id="rId5" Type="http://schemas.openxmlformats.org/officeDocument/2006/relationships/image" Target="../media/image02.png"/></Relationships>
</file>

<file path=ppt/slides/_rels/slide1.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xml"/><Relationship Id="rId3" Type="http://schemas.openxmlformats.org/officeDocument/2006/relationships/image" Target="../media/image0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3.xml"/><Relationship Id="rId3" Type="http://schemas.openxmlformats.org/officeDocument/2006/relationships/image" Target="../media/image0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2.xml"/><Relationship Id="rId3" Type="http://schemas.openxmlformats.org/officeDocument/2006/relationships/image" Target="../media/image0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27.xml"/><Relationship Id="rId3" Type="http://schemas.openxmlformats.org/officeDocument/2006/relationships/image" Target="../media/image01.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3.xml"/><Relationship Id="rId3" Type="http://schemas.openxmlformats.org/officeDocument/2006/relationships/image" Target="../media/image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4.xml"/><Relationship Id="rId3" Type="http://schemas.openxmlformats.org/officeDocument/2006/relationships/image" Target="../media/image0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6.xml"/><Relationship Id="rId3" Type="http://schemas.openxmlformats.org/officeDocument/2006/relationships/image" Target="../media/image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8.xml"/><Relationship Id="rId3" Type="http://schemas.openxmlformats.org/officeDocument/2006/relationships/image" Target="../media/image0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9.xml"/><Relationship Id="rId3" Type="http://schemas.openxmlformats.org/officeDocument/2006/relationships/image" Target="../media/image07.png"/></Relationships>
</file>

<file path=ppt/slides/slide.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93B3D7"/>
        </a:solidFill>
      </p:bgPr>
    </p:bg>
    <p:spTree>
      <p:nvGrpSpPr>
        <p:cNvPr id="83" name="Shape 83"/>
        <p:cNvGrpSpPr/>
        <p:nvPr/>
      </p:nvGrpSpPr>
      <p:grpSpPr>
        <a:xfrm>
          <a:off x="0" y="0"/>
          <a:ext cx="0" cy="0"/>
          <a:chOff x="0" y="0"/>
          <a:chExt cx="0" cy="0"/>
        </a:xfrm>
      </p:grpSpPr>
      <p:sp>
        <p:nvSpPr>
          <p:cNvPr id="84" name="Shape 84"/>
          <p:cNvSpPr txBox="1"/>
          <p:nvPr/>
        </p:nvSpPr>
        <p:spPr>
          <a:xfrm>
            <a:off x="0" y="500041"/>
            <a:ext cx="9144000" cy="1446550"/>
          </a:xfrm>
          <a:prstGeom prst="rect">
            <a:avLst/>
          </a:prstGeom>
          <a:noFill/>
          <a:ln>
            <a:noFill/>
          </a:ln>
        </p:spPr>
        <p:txBody>
          <a:bodyPr anchorCtr="0" anchor="t" bIns="45700" lIns="91425" rIns="91425" tIns="45700">
            <a:noAutofit/>
          </a:bodyPr>
          <a:lstStyle/>
          <a:p>
            <a:pPr indent="0" lvl="0" marL="0" marR="0" rtl="0" algn="ctr">
              <a:spcBef>
                <a:spcPts val="0"/>
              </a:spcBef>
              <a:buNone/>
            </a:pPr>
            <a:r>
              <a:t/>
            </a:r>
            <a:endParaRPr b="1" i="1" sz="8800" u="none" cap="none" strike="noStrike">
              <a:solidFill>
                <a:srgbClr val="366092"/>
              </a:solidFill>
              <a:latin typeface="Georgia"/>
              <a:ea typeface="Georgia"/>
              <a:cs typeface="Georgia"/>
              <a:sym typeface="Georgia"/>
            </a:endParaRPr>
          </a:p>
        </p:txBody>
      </p:sp>
      <p:sp>
        <p:nvSpPr>
          <p:cNvPr id="85" name="Shape 85"/>
          <p:cNvSpPr txBox="1"/>
          <p:nvPr/>
        </p:nvSpPr>
        <p:spPr>
          <a:xfrm>
            <a:off x="0" y="571479"/>
            <a:ext cx="9144000" cy="144655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1" lang="pl-PL" sz="8800" u="none" cap="none" strike="noStrike">
                <a:solidFill>
                  <a:srgbClr val="17365D"/>
                </a:solidFill>
                <a:latin typeface="Georgia"/>
                <a:ea typeface="Georgia"/>
                <a:cs typeface="Georgia"/>
                <a:sym typeface="Georgia"/>
              </a:rPr>
              <a:t>Tańce Polskie</a:t>
            </a:r>
          </a:p>
        </p:txBody>
      </p:sp>
      <p:pic>
        <p:nvPicPr>
          <p:cNvPr id="86" name="Shape 86"/>
          <p:cNvPicPr preferRelativeResize="0"/>
          <p:nvPr/>
        </p:nvPicPr>
        <p:blipFill rotWithShape="1">
          <a:blip r:embed="rId3">
            <a:alphaModFix/>
          </a:blip>
          <a:srcRect b="0" l="0" r="0" t="0"/>
          <a:stretch/>
        </p:blipFill>
        <p:spPr>
          <a:xfrm>
            <a:off x="642910" y="2500307"/>
            <a:ext cx="2428892" cy="3639917"/>
          </a:xfrm>
          <a:prstGeom prst="rect">
            <a:avLst/>
          </a:prstGeom>
          <a:noFill/>
          <a:ln cap="sq" cmpd="thickThin" w="88900">
            <a:solidFill>
              <a:srgbClr val="366092"/>
            </a:solidFill>
            <a:prstDash val="solid"/>
            <a:miter/>
            <a:headEnd len="med" w="med" type="none"/>
            <a:tailEnd len="med" w="med" type="none"/>
          </a:ln>
        </p:spPr>
      </p:pic>
      <p:pic>
        <p:nvPicPr>
          <p:cNvPr id="87" name="Shape 87"/>
          <p:cNvPicPr preferRelativeResize="0"/>
          <p:nvPr/>
        </p:nvPicPr>
        <p:blipFill rotWithShape="1">
          <a:blip r:embed="rId4">
            <a:alphaModFix/>
          </a:blip>
          <a:srcRect b="0" l="0" r="0" t="0"/>
          <a:stretch/>
        </p:blipFill>
        <p:spPr>
          <a:xfrm>
            <a:off x="3272135" y="2500307"/>
            <a:ext cx="2585748" cy="3643337"/>
          </a:xfrm>
          <a:prstGeom prst="rect">
            <a:avLst/>
          </a:prstGeom>
          <a:noFill/>
          <a:ln cap="sq" cmpd="thickThin" w="88900">
            <a:solidFill>
              <a:srgbClr val="366092"/>
            </a:solidFill>
            <a:prstDash val="solid"/>
            <a:miter/>
            <a:headEnd len="med" w="med" type="none"/>
            <a:tailEnd len="med" w="med" type="none"/>
          </a:ln>
        </p:spPr>
      </p:pic>
      <p:pic>
        <p:nvPicPr>
          <p:cNvPr id="88" name="Shape 88"/>
          <p:cNvPicPr preferRelativeResize="0"/>
          <p:nvPr/>
        </p:nvPicPr>
        <p:blipFill rotWithShape="1">
          <a:blip r:embed="rId5">
            <a:alphaModFix/>
          </a:blip>
          <a:srcRect b="0" l="0" r="0" t="0"/>
          <a:stretch/>
        </p:blipFill>
        <p:spPr>
          <a:xfrm>
            <a:off x="6072198" y="2505052"/>
            <a:ext cx="2428892" cy="3638591"/>
          </a:xfrm>
          <a:prstGeom prst="rect">
            <a:avLst/>
          </a:prstGeom>
          <a:noFill/>
          <a:ln cap="sq" cmpd="thickThin" w="88900">
            <a:solidFill>
              <a:srgbClr val="366092"/>
            </a:solidFill>
            <a:prstDash val="solid"/>
            <a:miter/>
            <a:headEnd len="med" w="med" type="none"/>
            <a:tailEnd len="med" w="med" type="none"/>
          </a:ln>
        </p:spPr>
      </p:pic>
    </p:spTree>
  </p:cSld>
  <p:clrMapOvr>
    <a:masterClrMapping/>
  </p:clrMapOvr>
  <p:transition spd="slow">
    <p:fade/>
  </p:transition>
</p:sld>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 name="Shape 92"/>
        <p:cNvGrpSpPr/>
        <p:nvPr/>
      </p:nvGrpSpPr>
      <p:grpSpPr>
        <a:xfrm>
          <a:off x="0" y="0"/>
          <a:ext cx="0" cy="0"/>
          <a:chOff x="0" y="0"/>
          <a:chExt cx="0" cy="0"/>
        </a:xfrm>
      </p:grpSpPr>
      <p:pic>
        <p:nvPicPr>
          <p:cNvPr id="93" name="Shape 9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94" name="Shape 94"/>
          <p:cNvSpPr/>
          <p:nvPr/>
        </p:nvSpPr>
        <p:spPr>
          <a:xfrm>
            <a:off x="0" y="285728"/>
            <a:ext cx="6000760" cy="357189"/>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95" name="Shape 95"/>
          <p:cNvSpPr txBox="1"/>
          <p:nvPr/>
        </p:nvSpPr>
        <p:spPr>
          <a:xfrm>
            <a:off x="428595" y="785793"/>
            <a:ext cx="7429552" cy="369331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1" lang="pl-PL" sz="1800" u="none" cap="none" strike="noStrike">
                <a:solidFill>
                  <a:schemeClr val="dk1"/>
                </a:solidFill>
                <a:latin typeface="Georgia"/>
                <a:ea typeface="Georgia"/>
                <a:cs typeface="Georgia"/>
                <a:sym typeface="Georgia"/>
              </a:rPr>
              <a:t>POLONEZ</a:t>
            </a:r>
          </a:p>
          <a:p>
            <a:pPr indent="0" lvl="0" marL="0" marR="0" rtl="0" algn="l">
              <a:spcBef>
                <a:spcPts val="0"/>
              </a:spcBef>
              <a:buSzPct val="25000"/>
              <a:buNone/>
            </a:pPr>
            <a:r>
              <a:rPr i="1" lang="pl-PL" sz="1800">
                <a:solidFill>
                  <a:schemeClr val="dk1"/>
                </a:solidFill>
                <a:latin typeface="Georgia"/>
                <a:ea typeface="Georgia"/>
                <a:cs typeface="Georgia"/>
                <a:sym typeface="Georgia"/>
              </a:rPr>
              <a:t>Pierwsze wzmianki o tańcu w rodzaju poloneza pochodzą z drugiej połowy XVI i początku XVII wieku. Pierwowzorem poloneza był taniec pieszy pochodzenia ludowego, który z biegiem czasu stał się znany wsród wszystkich warstw społecznych naszego kraju i otrzymał nazwę "taniec polski".Od ludu taniec ten przejęły zaścianki szlacheckie, a stamtąd Polonez trafił na dwory magnatów i królów polskich. Jest on przede wszystkim tańcem uroczystym, dostojnym, charakteryzującym się posuwistością, okazałością oraz dostojnym nastrojem. Tańczony był (i nadal jest) podczas ważnych uroczystości, najczęściej na rozpoczęcie balu Otwiera się nim zwykle reprezentacyjne zabawy i bale, a często także widowiska.</a:t>
            </a:r>
          </a:p>
          <a:p>
            <a:pPr indent="0" lvl="0" marL="0" marR="0" rtl="0" algn="l">
              <a:spcBef>
                <a:spcPts val="0"/>
              </a:spcBef>
              <a:buNone/>
            </a:pPr>
            <a:r>
              <a:t/>
            </a:r>
            <a:endParaRPr i="1" sz="1800">
              <a:solidFill>
                <a:schemeClr val="dk1"/>
              </a:solidFill>
              <a:latin typeface="Georgia"/>
              <a:ea typeface="Georgia"/>
              <a:cs typeface="Georgia"/>
              <a:sym typeface="Georgia"/>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8" name="Shape 148"/>
        <p:cNvGrpSpPr/>
        <p:nvPr/>
      </p:nvGrpSpPr>
      <p:grpSpPr>
        <a:xfrm>
          <a:off x="0" y="0"/>
          <a:ext cx="0" cy="0"/>
          <a:chOff x="0" y="0"/>
          <a:chExt cx="0" cy="0"/>
        </a:xfrm>
      </p:grpSpPr>
      <p:pic>
        <p:nvPicPr>
          <p:cNvPr id="149" name="Shape 149"/>
          <p:cNvPicPr preferRelativeResize="0"/>
          <p:nvPr/>
        </p:nvPicPr>
        <p:blipFill rotWithShape="1">
          <a:blip r:embed="rId3">
            <a:alphaModFix/>
          </a:blip>
          <a:srcRect b="0" l="0" r="0" t="0"/>
          <a:stretch/>
        </p:blipFill>
        <p:spPr>
          <a:xfrm>
            <a:off x="714347" y="895349"/>
            <a:ext cx="7786741" cy="5178184"/>
          </a:xfrm>
          <a:prstGeom prst="rect">
            <a:avLst/>
          </a:prstGeom>
          <a:noFill/>
          <a:ln cap="sq" cmpd="sng" w="38100">
            <a:solidFill>
              <a:srgbClr val="DAE5F1"/>
            </a:solidFill>
            <a:prstDash val="solid"/>
            <a:miter/>
            <a:headEnd len="med" w="med" type="none"/>
            <a:tailEnd len="med" w="med" type="none"/>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 name="Shape 153"/>
        <p:cNvGrpSpPr/>
        <p:nvPr/>
      </p:nvGrpSpPr>
      <p:grpSpPr>
        <a:xfrm>
          <a:off x="0" y="0"/>
          <a:ext cx="0" cy="0"/>
          <a:chOff x="0" y="0"/>
          <a:chExt cx="0" cy="0"/>
        </a:xfrm>
      </p:grpSpPr>
      <p:pic>
        <p:nvPicPr>
          <p:cNvPr id="154" name="Shape 154"/>
          <p:cNvPicPr preferRelativeResize="0"/>
          <p:nvPr/>
        </p:nvPicPr>
        <p:blipFill rotWithShape="1">
          <a:blip r:embed="rId3">
            <a:alphaModFix/>
          </a:blip>
          <a:srcRect b="0" l="0" r="0" t="0"/>
          <a:stretch/>
        </p:blipFill>
        <p:spPr>
          <a:xfrm>
            <a:off x="668583" y="642918"/>
            <a:ext cx="7906921" cy="5643602"/>
          </a:xfrm>
          <a:prstGeom prst="rect">
            <a:avLst/>
          </a:prstGeom>
          <a:noFill/>
          <a:ln cap="sq" cmpd="sng" w="38100">
            <a:solidFill>
              <a:srgbClr val="DAE5F1"/>
            </a:solidFill>
            <a:prstDash val="solid"/>
            <a:miter/>
            <a:headEnd len="med" w="med" type="none"/>
            <a:tailEnd len="med" w="med" type="none"/>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pic>
        <p:nvPicPr>
          <p:cNvPr id="159" name="Shape 159"/>
          <p:cNvPicPr preferRelativeResize="0"/>
          <p:nvPr/>
        </p:nvPicPr>
        <p:blipFill rotWithShape="1">
          <a:blip r:embed="rId3">
            <a:alphaModFix/>
          </a:blip>
          <a:srcRect b="0" l="0" r="0" t="0"/>
          <a:stretch/>
        </p:blipFill>
        <p:spPr>
          <a:xfrm>
            <a:off x="357158" y="338197"/>
            <a:ext cx="8390243" cy="6162634"/>
          </a:xfrm>
          <a:prstGeom prst="rect">
            <a:avLst/>
          </a:prstGeom>
          <a:noFill/>
          <a:ln cap="sq" cmpd="sng" w="38100">
            <a:solidFill>
              <a:srgbClr val="DAE5F1"/>
            </a:solidFill>
            <a:prstDash val="solid"/>
            <a:miter/>
            <a:headEnd len="med" w="med" type="none"/>
            <a:tailEnd len="med" w="med" type="none"/>
          </a:ln>
        </p:spPr>
      </p:pic>
      <p:sp>
        <p:nvSpPr>
          <p:cNvPr id="160" name="Shape 160"/>
          <p:cNvSpPr/>
          <p:nvPr/>
        </p:nvSpPr>
        <p:spPr>
          <a:xfrm>
            <a:off x="4429123" y="428604"/>
            <a:ext cx="428627" cy="285751"/>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61" name="Shape 161"/>
          <p:cNvSpPr/>
          <p:nvPr/>
        </p:nvSpPr>
        <p:spPr>
          <a:xfrm>
            <a:off x="3929057" y="6143644"/>
            <a:ext cx="1500197" cy="214313"/>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62" name="Shape 162"/>
          <p:cNvSpPr/>
          <p:nvPr/>
        </p:nvSpPr>
        <p:spPr>
          <a:xfrm>
            <a:off x="8358214" y="5929330"/>
            <a:ext cx="428627" cy="571503"/>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pic>
        <p:nvPicPr>
          <p:cNvPr id="167" name="Shape 167"/>
          <p:cNvPicPr preferRelativeResize="0"/>
          <p:nvPr/>
        </p:nvPicPr>
        <p:blipFill rotWithShape="1">
          <a:blip r:embed="rId3">
            <a:alphaModFix/>
          </a:blip>
          <a:srcRect b="0" l="0" r="0" t="0"/>
          <a:stretch/>
        </p:blipFill>
        <p:spPr>
          <a:xfrm>
            <a:off x="446706" y="500041"/>
            <a:ext cx="8268698" cy="5870775"/>
          </a:xfrm>
          <a:prstGeom prst="rect">
            <a:avLst/>
          </a:prstGeom>
          <a:noFill/>
          <a:ln cap="sq" cmpd="sng" w="38100">
            <a:solidFill>
              <a:srgbClr val="DAE5F1"/>
            </a:solidFill>
            <a:prstDash val="solid"/>
            <a:miter/>
            <a:headEnd len="med" w="med" type="none"/>
            <a:tailEnd len="med" w="med" type="none"/>
          </a:ln>
        </p:spPr>
      </p:pic>
      <p:sp>
        <p:nvSpPr>
          <p:cNvPr id="168" name="Shape 168"/>
          <p:cNvSpPr/>
          <p:nvPr/>
        </p:nvSpPr>
        <p:spPr>
          <a:xfrm>
            <a:off x="3071801" y="6000767"/>
            <a:ext cx="2857519" cy="714379"/>
          </a:xfrm>
          <a:prstGeom prst="horizontalScroll">
            <a:avLst>
              <a:gd fmla="val 12500" name="adj"/>
            </a:avLst>
          </a:prstGeom>
          <a:solidFill>
            <a:srgbClr val="366092"/>
          </a:solidFill>
          <a:ln cap="flat" cmpd="sng" w="25400">
            <a:solidFill>
              <a:srgbClr val="DAE5F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69" name="Shape 169"/>
          <p:cNvSpPr/>
          <p:nvPr/>
        </p:nvSpPr>
        <p:spPr>
          <a:xfrm>
            <a:off x="3214677" y="6143644"/>
            <a:ext cx="2568332" cy="33855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i="1" lang="pl-PL" sz="1600">
                <a:solidFill>
                  <a:srgbClr val="DAE5F1"/>
                </a:solidFill>
                <a:latin typeface="Georgia"/>
                <a:ea typeface="Georgia"/>
                <a:cs typeface="Georgia"/>
                <a:sym typeface="Georgia"/>
              </a:rPr>
              <a:t>Krakusy, Polonaise, 1998.</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x="0" y="0"/>
          <a:ext cx="0" cy="0"/>
          <a:chOff x="0" y="0"/>
          <a:chExt cx="0" cy="0"/>
        </a:xfrm>
      </p:grpSpPr>
      <p:pic>
        <p:nvPicPr>
          <p:cNvPr id="174" name="Shape 174"/>
          <p:cNvPicPr preferRelativeResize="0"/>
          <p:nvPr/>
        </p:nvPicPr>
        <p:blipFill rotWithShape="1">
          <a:blip r:embed="rId3">
            <a:alphaModFix/>
          </a:blip>
          <a:srcRect b="0" l="0" r="0" t="0"/>
          <a:stretch/>
        </p:blipFill>
        <p:spPr>
          <a:xfrm>
            <a:off x="642910" y="653516"/>
            <a:ext cx="7858180" cy="5418689"/>
          </a:xfrm>
          <a:prstGeom prst="rect">
            <a:avLst/>
          </a:prstGeom>
          <a:noFill/>
          <a:ln cap="sq" cmpd="sng" w="38100">
            <a:solidFill>
              <a:srgbClr val="DAE5F1"/>
            </a:solidFill>
            <a:prstDash val="solid"/>
            <a:miter/>
            <a:headEnd len="med" w="med" type="none"/>
            <a:tailEnd len="med" w="med" type="none"/>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pic>
        <p:nvPicPr>
          <p:cNvPr id="179" name="Shape 179"/>
          <p:cNvPicPr preferRelativeResize="0"/>
          <p:nvPr/>
        </p:nvPicPr>
        <p:blipFill rotWithShape="1">
          <a:blip r:embed="rId3">
            <a:alphaModFix/>
          </a:blip>
          <a:srcRect b="0" l="0" r="0" t="0"/>
          <a:stretch/>
        </p:blipFill>
        <p:spPr>
          <a:xfrm>
            <a:off x="843651" y="357166"/>
            <a:ext cx="7514561" cy="6191345"/>
          </a:xfrm>
          <a:prstGeom prst="rect">
            <a:avLst/>
          </a:prstGeom>
          <a:noFill/>
          <a:ln cap="sq" cmpd="sng" w="38100">
            <a:solidFill>
              <a:srgbClr val="DAE5F1"/>
            </a:solidFill>
            <a:prstDash val="solid"/>
            <a:miter/>
            <a:headEnd len="med" w="med" type="none"/>
            <a:tailEnd len="med" w="med" type="none"/>
          </a:ln>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 name="Shape 183"/>
        <p:cNvGrpSpPr/>
        <p:nvPr/>
      </p:nvGrpSpPr>
      <p:grpSpPr>
        <a:xfrm>
          <a:off x="0" y="0"/>
          <a:ext cx="0" cy="0"/>
          <a:chOff x="0" y="0"/>
          <a:chExt cx="0" cy="0"/>
        </a:xfrm>
      </p:grpSpPr>
      <p:pic>
        <p:nvPicPr>
          <p:cNvPr id="184" name="Shape 184"/>
          <p:cNvPicPr preferRelativeResize="0"/>
          <p:nvPr/>
        </p:nvPicPr>
        <p:blipFill rotWithShape="1">
          <a:blip r:embed="rId3">
            <a:alphaModFix/>
          </a:blip>
          <a:srcRect b="0" l="0" r="0" t="0"/>
          <a:stretch/>
        </p:blipFill>
        <p:spPr>
          <a:xfrm>
            <a:off x="547149" y="571479"/>
            <a:ext cx="8107021" cy="5391170"/>
          </a:xfrm>
          <a:prstGeom prst="rect">
            <a:avLst/>
          </a:prstGeom>
          <a:noFill/>
          <a:ln cap="sq" cmpd="sng" w="38100">
            <a:solidFill>
              <a:srgbClr val="DAE5F1"/>
            </a:solidFill>
            <a:prstDash val="solid"/>
            <a:miter/>
            <a:headEnd len="med" w="med" type="none"/>
            <a:tailEnd len="med" w="med" type="none"/>
          </a:ln>
        </p:spPr>
      </p:pic>
      <p:sp>
        <p:nvSpPr>
          <p:cNvPr id="185" name="Shape 185"/>
          <p:cNvSpPr/>
          <p:nvPr/>
        </p:nvSpPr>
        <p:spPr>
          <a:xfrm>
            <a:off x="6500826" y="5429264"/>
            <a:ext cx="2500330" cy="857255"/>
          </a:xfrm>
          <a:prstGeom prst="horizontalScroll">
            <a:avLst>
              <a:gd fmla="val 12500" name="adj"/>
            </a:avLst>
          </a:prstGeom>
          <a:solidFill>
            <a:schemeClr val="accent1"/>
          </a:solidFill>
          <a:ln cap="flat" cmpd="sng" w="25400">
            <a:solidFill>
              <a:srgbClr val="DAE5F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i="1" lang="pl-PL" sz="1600">
                <a:solidFill>
                  <a:schemeClr val="lt1"/>
                </a:solidFill>
                <a:latin typeface="Georgia"/>
                <a:ea typeface="Georgia"/>
                <a:cs typeface="Georgia"/>
                <a:sym typeface="Georgia"/>
              </a:rPr>
              <a:t>Zespół Warszawianka</a:t>
            </a: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x="0" y="0"/>
          <a:ext cx="0" cy="0"/>
          <a:chOff x="0" y="0"/>
          <a:chExt cx="0" cy="0"/>
        </a:xfrm>
      </p:grpSpPr>
      <p:pic>
        <p:nvPicPr>
          <p:cNvPr id="190" name="Shape 190"/>
          <p:cNvPicPr preferRelativeResize="0"/>
          <p:nvPr/>
        </p:nvPicPr>
        <p:blipFill rotWithShape="1">
          <a:blip r:embed="rId3">
            <a:alphaModFix/>
          </a:blip>
          <a:srcRect b="0" l="0" r="0" t="0"/>
          <a:stretch/>
        </p:blipFill>
        <p:spPr>
          <a:xfrm>
            <a:off x="768670" y="714354"/>
            <a:ext cx="7660981" cy="5468061"/>
          </a:xfrm>
          <a:prstGeom prst="rect">
            <a:avLst/>
          </a:prstGeom>
          <a:noFill/>
          <a:ln cap="sq" cmpd="sng" w="38100">
            <a:solidFill>
              <a:srgbClr val="DAE5F1"/>
            </a:solidFill>
            <a:prstDash val="solid"/>
            <a:miter/>
            <a:headEnd len="med" w="med" type="none"/>
            <a:tailEnd len="med" w="med" type="none"/>
          </a:ln>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 name="Shape 194"/>
        <p:cNvGrpSpPr/>
        <p:nvPr/>
      </p:nvGrpSpPr>
      <p:grpSpPr>
        <a:xfrm>
          <a:off x="0" y="0"/>
          <a:ext cx="0" cy="0"/>
          <a:chOff x="0" y="0"/>
          <a:chExt cx="0" cy="0"/>
        </a:xfrm>
      </p:grpSpPr>
      <p:pic>
        <p:nvPicPr>
          <p:cNvPr id="195" name="Shape 195"/>
          <p:cNvPicPr preferRelativeResize="0"/>
          <p:nvPr/>
        </p:nvPicPr>
        <p:blipFill rotWithShape="1">
          <a:blip r:embed="rId3">
            <a:alphaModFix/>
          </a:blip>
          <a:srcRect b="0" l="0" r="0" t="0"/>
          <a:stretch/>
        </p:blipFill>
        <p:spPr>
          <a:xfrm>
            <a:off x="2214546" y="307406"/>
            <a:ext cx="4731279" cy="6264866"/>
          </a:xfrm>
          <a:prstGeom prst="rect">
            <a:avLst/>
          </a:prstGeom>
          <a:noFill/>
          <a:ln cap="sq" cmpd="sng" w="38100">
            <a:solidFill>
              <a:srgbClr val="DAE5F1"/>
            </a:solidFill>
            <a:prstDash val="solid"/>
            <a:miter/>
            <a:headEnd len="med" w="med" type="none"/>
            <a:tailEnd len="med" w="med" type="none"/>
          </a:ln>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 name="Shape 199"/>
        <p:cNvGrpSpPr/>
        <p:nvPr/>
      </p:nvGrpSpPr>
      <p:grpSpPr>
        <a:xfrm>
          <a:off x="0" y="0"/>
          <a:ext cx="0" cy="0"/>
          <a:chOff x="0" y="0"/>
          <a:chExt cx="0" cy="0"/>
        </a:xfrm>
      </p:grpSpPr>
      <p:pic>
        <p:nvPicPr>
          <p:cNvPr id="200" name="Shape 200"/>
          <p:cNvPicPr preferRelativeResize="0"/>
          <p:nvPr/>
        </p:nvPicPr>
        <p:blipFill rotWithShape="1">
          <a:blip r:embed="rId3">
            <a:alphaModFix/>
          </a:blip>
          <a:srcRect b="0" l="0" r="0" t="0"/>
          <a:stretch/>
        </p:blipFill>
        <p:spPr>
          <a:xfrm>
            <a:off x="668583" y="642918"/>
            <a:ext cx="7806833" cy="5572164"/>
          </a:xfrm>
          <a:prstGeom prst="rect">
            <a:avLst/>
          </a:prstGeom>
          <a:noFill/>
          <a:ln cap="sq" cmpd="sng" w="38100">
            <a:solidFill>
              <a:srgbClr val="DAE5F1"/>
            </a:solidFill>
            <a:prstDash val="solid"/>
            <a:miter/>
            <a:headEnd len="med" w="med" type="none"/>
            <a:tailEnd len="med" w="med" type="none"/>
          </a:ln>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 name="Shape 99"/>
        <p:cNvGrpSpPr/>
        <p:nvPr/>
      </p:nvGrpSpPr>
      <p:grpSpPr>
        <a:xfrm>
          <a:off x="0" y="0"/>
          <a:ext cx="0" cy="0"/>
          <a:chOff x="0" y="0"/>
          <a:chExt cx="0" cy="0"/>
        </a:xfrm>
      </p:grpSpPr>
      <p:pic>
        <p:nvPicPr>
          <p:cNvPr id="100" name="Shape 100"/>
          <p:cNvPicPr preferRelativeResize="0"/>
          <p:nvPr/>
        </p:nvPicPr>
        <p:blipFill rotWithShape="1">
          <a:blip r:embed="rId3">
            <a:alphaModFix/>
          </a:blip>
          <a:srcRect b="0" l="0" r="0" t="0"/>
          <a:stretch/>
        </p:blipFill>
        <p:spPr>
          <a:xfrm>
            <a:off x="890587" y="357165"/>
            <a:ext cx="7362824" cy="5714999"/>
          </a:xfrm>
          <a:prstGeom prst="rect">
            <a:avLst/>
          </a:prstGeom>
          <a:noFill/>
          <a:ln cap="sq" cmpd="sng" w="38100">
            <a:solidFill>
              <a:schemeClr val="lt1"/>
            </a:solidFill>
            <a:prstDash val="solid"/>
            <a:miter/>
            <a:headEnd len="med" w="med" type="none"/>
            <a:tailEnd len="med" w="med" type="none"/>
          </a:ln>
        </p:spPr>
      </p:pic>
      <p:sp>
        <p:nvSpPr>
          <p:cNvPr id="101" name="Shape 101"/>
          <p:cNvSpPr/>
          <p:nvPr/>
        </p:nvSpPr>
        <p:spPr>
          <a:xfrm>
            <a:off x="0" y="6140255"/>
            <a:ext cx="8929718" cy="584774"/>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i="1" lang="pl-PL" sz="1600">
                <a:solidFill>
                  <a:srgbClr val="DAE5F1"/>
                </a:solidFill>
                <a:latin typeface="Georgia"/>
                <a:ea typeface="Georgia"/>
                <a:cs typeface="Georgia"/>
                <a:sym typeface="Georgia"/>
              </a:rPr>
              <a:t>Korneli Szlegel (1819-1870): "Polonez pod gołym niebem; </a:t>
            </a:r>
          </a:p>
          <a:p>
            <a:pPr indent="0" lvl="0" marL="0" marR="0" rtl="0" algn="ctr">
              <a:spcBef>
                <a:spcPts val="0"/>
              </a:spcBef>
              <a:buSzPct val="25000"/>
              <a:buNone/>
            </a:pPr>
            <a:r>
              <a:rPr i="1" lang="pl-PL" sz="1600">
                <a:solidFill>
                  <a:srgbClr val="DAE5F1"/>
                </a:solidFill>
                <a:latin typeface="Georgia"/>
                <a:ea typeface="Georgia"/>
                <a:cs typeface="Georgia"/>
                <a:sym typeface="Georgia"/>
              </a:rPr>
              <a:t>zbiory biblioteki Pawlikowskich</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 name="Shape 204"/>
        <p:cNvGrpSpPr/>
        <p:nvPr/>
      </p:nvGrpSpPr>
      <p:grpSpPr>
        <a:xfrm>
          <a:off x="0" y="0"/>
          <a:ext cx="0" cy="0"/>
          <a:chOff x="0" y="0"/>
          <a:chExt cx="0" cy="0"/>
        </a:xfrm>
      </p:grpSpPr>
      <p:pic>
        <p:nvPicPr>
          <p:cNvPr id="205" name="Shape 205"/>
          <p:cNvPicPr preferRelativeResize="0"/>
          <p:nvPr/>
        </p:nvPicPr>
        <p:blipFill rotWithShape="1">
          <a:blip r:embed="rId3">
            <a:alphaModFix/>
          </a:blip>
          <a:srcRect b="0" l="0" r="0" t="0"/>
          <a:stretch/>
        </p:blipFill>
        <p:spPr>
          <a:xfrm>
            <a:off x="476250" y="261937"/>
            <a:ext cx="8191499" cy="6334125"/>
          </a:xfrm>
          <a:prstGeom prst="rect">
            <a:avLst/>
          </a:prstGeom>
          <a:noFill/>
          <a:ln>
            <a:noFill/>
          </a:ln>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9" name="Shape 209"/>
        <p:cNvGrpSpPr/>
        <p:nvPr/>
      </p:nvGrpSpPr>
      <p:grpSpPr>
        <a:xfrm>
          <a:off x="0" y="0"/>
          <a:ext cx="0" cy="0"/>
          <a:chOff x="0" y="0"/>
          <a:chExt cx="0" cy="0"/>
        </a:xfrm>
      </p:grpSpPr>
      <p:pic>
        <p:nvPicPr>
          <p:cNvPr id="210" name="Shape 210"/>
          <p:cNvPicPr preferRelativeResize="0"/>
          <p:nvPr/>
        </p:nvPicPr>
        <p:blipFill rotWithShape="1">
          <a:blip r:embed="rId3">
            <a:alphaModFix/>
          </a:blip>
          <a:srcRect b="0" l="0" r="0" t="0"/>
          <a:stretch/>
        </p:blipFill>
        <p:spPr>
          <a:xfrm>
            <a:off x="705047" y="714356"/>
            <a:ext cx="7796042" cy="5472908"/>
          </a:xfrm>
          <a:prstGeom prst="rect">
            <a:avLst/>
          </a:prstGeom>
          <a:noFill/>
          <a:ln cap="sq" cmpd="sng" w="38100">
            <a:solidFill>
              <a:srgbClr val="DAE5F1"/>
            </a:solidFill>
            <a:prstDash val="solid"/>
            <a:miter/>
            <a:headEnd len="med" w="med" type="none"/>
            <a:tailEnd len="med" w="med" type="none"/>
          </a:ln>
        </p:spPr>
      </p:pic>
      <p:sp>
        <p:nvSpPr>
          <p:cNvPr id="211" name="Shape 211"/>
          <p:cNvSpPr/>
          <p:nvPr/>
        </p:nvSpPr>
        <p:spPr>
          <a:xfrm>
            <a:off x="2786050" y="6345816"/>
            <a:ext cx="242373"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i="1" lang="pl-PL" sz="1800">
                <a:solidFill>
                  <a:schemeClr val="dk1"/>
                </a:solidFill>
                <a:latin typeface="Calibri"/>
                <a:ea typeface="Calibri"/>
                <a:cs typeface="Calibri"/>
                <a:sym typeface="Calibri"/>
              </a:rPr>
              <a:t>.</a:t>
            </a:r>
          </a:p>
        </p:txBody>
      </p:sp>
      <p:sp>
        <p:nvSpPr>
          <p:cNvPr id="212" name="Shape 212"/>
          <p:cNvSpPr/>
          <p:nvPr/>
        </p:nvSpPr>
        <p:spPr>
          <a:xfrm>
            <a:off x="4500562" y="5643578"/>
            <a:ext cx="4214841" cy="785818"/>
          </a:xfrm>
          <a:prstGeom prst="horizontalScroll">
            <a:avLst>
              <a:gd fmla="val 12500" name="adj"/>
            </a:avLst>
          </a:prstGeom>
          <a:solidFill>
            <a:schemeClr val="accent1"/>
          </a:solidFill>
          <a:ln cap="flat" cmpd="sng" w="25400">
            <a:solidFill>
              <a:srgbClr val="DAE5F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i="1" lang="pl-PL" sz="1800">
                <a:solidFill>
                  <a:srgbClr val="DAE5F1"/>
                </a:solidFill>
                <a:latin typeface="Calibri"/>
                <a:ea typeface="Calibri"/>
                <a:cs typeface="Calibri"/>
                <a:sym typeface="Calibri"/>
              </a:rPr>
              <a:t>Podhale, Polonez from Żywiec, 1999</a:t>
            </a: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pic>
        <p:nvPicPr>
          <p:cNvPr id="217" name="Shape 217"/>
          <p:cNvPicPr preferRelativeResize="0"/>
          <p:nvPr/>
        </p:nvPicPr>
        <p:blipFill rotWithShape="1">
          <a:blip r:embed="rId3">
            <a:alphaModFix/>
          </a:blip>
          <a:srcRect b="0" l="0" r="0" t="0"/>
          <a:stretch/>
        </p:blipFill>
        <p:spPr>
          <a:xfrm>
            <a:off x="4630601" y="1285859"/>
            <a:ext cx="4227678" cy="5357849"/>
          </a:xfrm>
          <a:prstGeom prst="rect">
            <a:avLst/>
          </a:prstGeom>
          <a:noFill/>
          <a:ln cap="sq" cmpd="sng" w="38100">
            <a:solidFill>
              <a:srgbClr val="DAE5F1"/>
            </a:solidFill>
            <a:prstDash val="solid"/>
            <a:miter/>
            <a:headEnd len="med" w="med" type="none"/>
            <a:tailEnd len="med" w="med" type="none"/>
          </a:ln>
        </p:spPr>
      </p:pic>
      <p:pic>
        <p:nvPicPr>
          <p:cNvPr id="218" name="Shape 218"/>
          <p:cNvPicPr preferRelativeResize="0"/>
          <p:nvPr/>
        </p:nvPicPr>
        <p:blipFill rotWithShape="1">
          <a:blip r:embed="rId4">
            <a:alphaModFix/>
          </a:blip>
          <a:srcRect b="0" l="0" r="0" t="0"/>
          <a:stretch/>
        </p:blipFill>
        <p:spPr>
          <a:xfrm>
            <a:off x="219095" y="214289"/>
            <a:ext cx="4112150" cy="5357849"/>
          </a:xfrm>
          <a:prstGeom prst="rect">
            <a:avLst/>
          </a:prstGeom>
          <a:noFill/>
          <a:ln cap="sq" cmpd="sng" w="38100">
            <a:solidFill>
              <a:srgbClr val="DAE5F1"/>
            </a:solidFill>
            <a:prstDash val="solid"/>
            <a:miter/>
            <a:headEnd len="med" w="med" type="none"/>
            <a:tailEnd len="med" w="med" type="none"/>
          </a:ln>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2" name="Shape 222"/>
        <p:cNvGrpSpPr/>
        <p:nvPr/>
      </p:nvGrpSpPr>
      <p:grpSpPr>
        <a:xfrm>
          <a:off x="0" y="0"/>
          <a:ext cx="0" cy="0"/>
          <a:chOff x="0" y="0"/>
          <a:chExt cx="0" cy="0"/>
        </a:xfrm>
      </p:grpSpPr>
      <p:pic>
        <p:nvPicPr>
          <p:cNvPr id="223" name="Shape 223"/>
          <p:cNvPicPr preferRelativeResize="0"/>
          <p:nvPr/>
        </p:nvPicPr>
        <p:blipFill rotWithShape="1">
          <a:blip r:embed="rId3">
            <a:alphaModFix/>
          </a:blip>
          <a:srcRect b="0" l="0" r="0" t="0"/>
          <a:stretch/>
        </p:blipFill>
        <p:spPr>
          <a:xfrm>
            <a:off x="925013" y="1000108"/>
            <a:ext cx="7361761" cy="4902932"/>
          </a:xfrm>
          <a:prstGeom prst="rect">
            <a:avLst/>
          </a:prstGeom>
          <a:noFill/>
          <a:ln cap="sq" cmpd="sng" w="38100">
            <a:solidFill>
              <a:srgbClr val="DAE5F1"/>
            </a:solidFill>
            <a:prstDash val="solid"/>
            <a:miter/>
            <a:headEnd len="med" w="med" type="none"/>
            <a:tailEnd len="med" w="med" type="none"/>
          </a:ln>
        </p:spPr>
      </p:pic>
      <p:sp>
        <p:nvSpPr>
          <p:cNvPr id="224" name="Shape 224"/>
          <p:cNvSpPr/>
          <p:nvPr/>
        </p:nvSpPr>
        <p:spPr>
          <a:xfrm rot="-502033">
            <a:off x="5572132" y="5143511"/>
            <a:ext cx="3143272" cy="1000131"/>
          </a:xfrm>
          <a:prstGeom prst="horizontalScroll">
            <a:avLst>
              <a:gd fmla="val 12500" name="adj"/>
            </a:avLst>
          </a:prstGeom>
          <a:solidFill>
            <a:schemeClr val="accent1"/>
          </a:solidFill>
          <a:ln cap="flat" cmpd="sng" w="25400">
            <a:solidFill>
              <a:srgbClr val="DAE5F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i="1" lang="pl-PL" sz="1600">
                <a:solidFill>
                  <a:srgbClr val="DAE5F1"/>
                </a:solidFill>
                <a:latin typeface="Georgia"/>
                <a:ea typeface="Georgia"/>
                <a:cs typeface="Georgia"/>
                <a:sym typeface="Georgia"/>
              </a:rPr>
              <a:t>Polonez w wykonaniu</a:t>
            </a:r>
          </a:p>
          <a:p>
            <a:pPr indent="0" lvl="0" marL="0" marR="0" rtl="0" algn="ctr">
              <a:spcBef>
                <a:spcPts val="0"/>
              </a:spcBef>
              <a:buSzPct val="25000"/>
              <a:buNone/>
            </a:pPr>
            <a:r>
              <a:rPr i="1" lang="pl-PL" sz="1600">
                <a:solidFill>
                  <a:srgbClr val="DAE5F1"/>
                </a:solidFill>
                <a:latin typeface="Georgia"/>
                <a:ea typeface="Georgia"/>
                <a:cs typeface="Georgia"/>
                <a:sym typeface="Georgia"/>
              </a:rPr>
              <a:t>Zespołu Mazowsze</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8" name="Shape 228"/>
        <p:cNvGrpSpPr/>
        <p:nvPr/>
      </p:nvGrpSpPr>
      <p:grpSpPr>
        <a:xfrm>
          <a:off x="0" y="0"/>
          <a:ext cx="0" cy="0"/>
          <a:chOff x="0" y="0"/>
          <a:chExt cx="0" cy="0"/>
        </a:xfrm>
      </p:grpSpPr>
      <p:pic>
        <p:nvPicPr>
          <p:cNvPr id="229" name="Shape 229"/>
          <p:cNvPicPr preferRelativeResize="0"/>
          <p:nvPr/>
        </p:nvPicPr>
        <p:blipFill rotWithShape="1">
          <a:blip r:embed="rId3">
            <a:alphaModFix/>
          </a:blip>
          <a:srcRect b="0" l="0" r="0" t="0"/>
          <a:stretch/>
        </p:blipFill>
        <p:spPr>
          <a:xfrm>
            <a:off x="294650" y="285728"/>
            <a:ext cx="8563630" cy="6143667"/>
          </a:xfrm>
          <a:prstGeom prst="rect">
            <a:avLst/>
          </a:prstGeom>
          <a:noFill/>
          <a:ln cap="sq" cmpd="sng" w="38100">
            <a:solidFill>
              <a:srgbClr val="DAE5F1"/>
            </a:solidFill>
            <a:prstDash val="solid"/>
            <a:miter/>
            <a:headEnd len="med" w="med" type="none"/>
            <a:tailEnd len="med" w="med" type="none"/>
          </a:ln>
        </p:spPr>
      </p:pic>
      <p:sp>
        <p:nvSpPr>
          <p:cNvPr id="230" name="Shape 230"/>
          <p:cNvSpPr/>
          <p:nvPr/>
        </p:nvSpPr>
        <p:spPr>
          <a:xfrm>
            <a:off x="4429123" y="357165"/>
            <a:ext cx="357189" cy="357189"/>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31" name="Shape 231"/>
          <p:cNvSpPr/>
          <p:nvPr/>
        </p:nvSpPr>
        <p:spPr>
          <a:xfrm>
            <a:off x="8429652" y="5857892"/>
            <a:ext cx="428627" cy="571503"/>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32" name="Shape 232"/>
          <p:cNvSpPr/>
          <p:nvPr/>
        </p:nvSpPr>
        <p:spPr>
          <a:xfrm>
            <a:off x="3929057" y="6072205"/>
            <a:ext cx="1357322" cy="142875"/>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6" name="Shape 236"/>
        <p:cNvGrpSpPr/>
        <p:nvPr/>
      </p:nvGrpSpPr>
      <p:grpSpPr>
        <a:xfrm>
          <a:off x="0" y="0"/>
          <a:ext cx="0" cy="0"/>
          <a:chOff x="0" y="0"/>
          <a:chExt cx="0" cy="0"/>
        </a:xfrm>
      </p:grpSpPr>
      <p:pic>
        <p:nvPicPr>
          <p:cNvPr id="237" name="Shape 237"/>
          <p:cNvPicPr preferRelativeResize="0"/>
          <p:nvPr/>
        </p:nvPicPr>
        <p:blipFill rotWithShape="1">
          <a:blip r:embed="rId3">
            <a:alphaModFix/>
          </a:blip>
          <a:srcRect b="0" l="0" r="0" t="0"/>
          <a:stretch/>
        </p:blipFill>
        <p:spPr>
          <a:xfrm>
            <a:off x="285719" y="285728"/>
            <a:ext cx="8572560" cy="6215106"/>
          </a:xfrm>
          <a:prstGeom prst="rect">
            <a:avLst/>
          </a:prstGeom>
          <a:noFill/>
          <a:ln cap="sq" cmpd="sng" w="38100">
            <a:solidFill>
              <a:srgbClr val="DAE5F1"/>
            </a:solidFill>
            <a:prstDash val="solid"/>
            <a:miter/>
            <a:headEnd len="med" w="med" type="none"/>
            <a:tailEnd len="med" w="med" type="none"/>
          </a:ln>
        </p:spPr>
      </p:pic>
      <p:sp>
        <p:nvSpPr>
          <p:cNvPr id="238" name="Shape 238"/>
          <p:cNvSpPr/>
          <p:nvPr/>
        </p:nvSpPr>
        <p:spPr>
          <a:xfrm>
            <a:off x="4429123" y="357165"/>
            <a:ext cx="285751" cy="357189"/>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39" name="Shape 239"/>
          <p:cNvSpPr/>
          <p:nvPr/>
        </p:nvSpPr>
        <p:spPr>
          <a:xfrm>
            <a:off x="8429652" y="5929330"/>
            <a:ext cx="428627" cy="571503"/>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40" name="Shape 240"/>
          <p:cNvSpPr/>
          <p:nvPr/>
        </p:nvSpPr>
        <p:spPr>
          <a:xfrm>
            <a:off x="3929057" y="6143644"/>
            <a:ext cx="1357322" cy="142875"/>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pic>
        <p:nvPicPr>
          <p:cNvPr id="245" name="Shape 245"/>
          <p:cNvPicPr preferRelativeResize="0"/>
          <p:nvPr/>
        </p:nvPicPr>
        <p:blipFill rotWithShape="1">
          <a:blip r:embed="rId3">
            <a:alphaModFix/>
          </a:blip>
          <a:srcRect b="0" l="0" r="0" t="0"/>
          <a:stretch/>
        </p:blipFill>
        <p:spPr>
          <a:xfrm>
            <a:off x="285719" y="285727"/>
            <a:ext cx="8572560" cy="6286545"/>
          </a:xfrm>
          <a:prstGeom prst="rect">
            <a:avLst/>
          </a:prstGeom>
          <a:noFill/>
          <a:ln cap="sq" cmpd="sng" w="38100">
            <a:solidFill>
              <a:srgbClr val="DAE5F1"/>
            </a:solidFill>
            <a:prstDash val="solid"/>
            <a:miter/>
            <a:headEnd len="med" w="med" type="none"/>
            <a:tailEnd len="med" w="med" type="none"/>
          </a:ln>
        </p:spPr>
      </p:pic>
      <p:sp>
        <p:nvSpPr>
          <p:cNvPr id="246" name="Shape 246"/>
          <p:cNvSpPr/>
          <p:nvPr/>
        </p:nvSpPr>
        <p:spPr>
          <a:xfrm>
            <a:off x="8429652" y="6000767"/>
            <a:ext cx="428627" cy="571503"/>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47" name="Shape 247"/>
          <p:cNvSpPr/>
          <p:nvPr/>
        </p:nvSpPr>
        <p:spPr>
          <a:xfrm>
            <a:off x="4357685" y="428604"/>
            <a:ext cx="357189" cy="285751"/>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248" name="Shape 248"/>
          <p:cNvSpPr/>
          <p:nvPr/>
        </p:nvSpPr>
        <p:spPr>
          <a:xfrm>
            <a:off x="3857619" y="6143644"/>
            <a:ext cx="1500197" cy="285751"/>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x="0" y="0"/>
          <a:ext cx="0" cy="0"/>
          <a:chOff x="0" y="0"/>
          <a:chExt cx="0" cy="0"/>
        </a:xfrm>
      </p:grpSpPr>
      <p:pic>
        <p:nvPicPr>
          <p:cNvPr id="253" name="Shape 253"/>
          <p:cNvPicPr preferRelativeResize="0"/>
          <p:nvPr/>
        </p:nvPicPr>
        <p:blipFill rotWithShape="1">
          <a:blip r:embed="rId3">
            <a:alphaModFix/>
          </a:blip>
          <a:srcRect b="0" l="0" r="0" t="0"/>
          <a:stretch/>
        </p:blipFill>
        <p:spPr>
          <a:xfrm>
            <a:off x="4929189" y="714356"/>
            <a:ext cx="3228985" cy="4472331"/>
          </a:xfrm>
          <a:prstGeom prst="rect">
            <a:avLst/>
          </a:prstGeom>
          <a:noFill/>
          <a:ln cap="sq" cmpd="sng" w="38100">
            <a:solidFill>
              <a:srgbClr val="DAE5F1"/>
            </a:solidFill>
            <a:prstDash val="solid"/>
            <a:miter/>
            <a:headEnd len="med" w="med" type="none"/>
            <a:tailEnd len="med" w="med" type="none"/>
          </a:ln>
        </p:spPr>
      </p:pic>
      <p:pic>
        <p:nvPicPr>
          <p:cNvPr id="254" name="Shape 254"/>
          <p:cNvPicPr preferRelativeResize="0"/>
          <p:nvPr/>
        </p:nvPicPr>
        <p:blipFill rotWithShape="1">
          <a:blip r:embed="rId4">
            <a:alphaModFix/>
          </a:blip>
          <a:srcRect b="0" l="0" r="0" t="0"/>
          <a:stretch/>
        </p:blipFill>
        <p:spPr>
          <a:xfrm>
            <a:off x="1285851" y="714356"/>
            <a:ext cx="3214710" cy="4500594"/>
          </a:xfrm>
          <a:prstGeom prst="rect">
            <a:avLst/>
          </a:prstGeom>
          <a:noFill/>
          <a:ln cap="sq" cmpd="sng" w="38100">
            <a:solidFill>
              <a:srgbClr val="DAE5F1"/>
            </a:solidFill>
            <a:prstDash val="solid"/>
            <a:miter/>
            <a:headEnd len="med" w="med" type="none"/>
            <a:tailEnd len="med" w="med" type="none"/>
          </a:ln>
        </p:spPr>
      </p:pic>
      <p:sp>
        <p:nvSpPr>
          <p:cNvPr id="255" name="Shape 255"/>
          <p:cNvSpPr txBox="1"/>
          <p:nvPr/>
        </p:nvSpPr>
        <p:spPr>
          <a:xfrm>
            <a:off x="1214413" y="5643578"/>
            <a:ext cx="7072362" cy="92332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i="1" lang="pl-PL" sz="1800">
                <a:solidFill>
                  <a:srgbClr val="DAE5F1"/>
                </a:solidFill>
                <a:latin typeface="Georgia"/>
                <a:ea typeface="Georgia"/>
                <a:cs typeface="Georgia"/>
                <a:sym typeface="Georgia"/>
              </a:rPr>
              <a:t>Muzyka –  Wojciech Kilar „Polonez” z  filmu „Pan Tadeusz”</a:t>
            </a:r>
          </a:p>
          <a:p>
            <a:pPr indent="0" lvl="0" marL="0" marR="0" rtl="0" algn="l">
              <a:spcBef>
                <a:spcPts val="0"/>
              </a:spcBef>
              <a:buNone/>
            </a:pPr>
            <a:r>
              <a:t/>
            </a:r>
            <a:endParaRPr i="1" sz="1800">
              <a:solidFill>
                <a:srgbClr val="DAE5F1"/>
              </a:solidFill>
              <a:latin typeface="Georgia"/>
              <a:ea typeface="Georgia"/>
              <a:cs typeface="Georgia"/>
              <a:sym typeface="Georgia"/>
            </a:endParaRPr>
          </a:p>
          <a:p>
            <a:pPr indent="0" lvl="0" marL="0" marR="0" rtl="0" algn="l">
              <a:spcBef>
                <a:spcPts val="0"/>
              </a:spcBef>
              <a:buSzPct val="25000"/>
              <a:buNone/>
            </a:pPr>
            <a:r>
              <a:rPr i="1" lang="pl-PL" sz="1600">
                <a:solidFill>
                  <a:srgbClr val="DAE5F1"/>
                </a:solidFill>
                <a:latin typeface="Georgia"/>
                <a:ea typeface="Georgia"/>
                <a:cs typeface="Georgia"/>
                <a:sym typeface="Georgia"/>
              </a:rPr>
              <a:t>Przygotował - Patryk Wiśniewski</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pic>
        <p:nvPicPr>
          <p:cNvPr id="106" name="Shape 10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07" name="Shape 107"/>
          <p:cNvSpPr/>
          <p:nvPr/>
        </p:nvSpPr>
        <p:spPr>
          <a:xfrm>
            <a:off x="0" y="285728"/>
            <a:ext cx="6000760" cy="357189"/>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08" name="Shape 108"/>
          <p:cNvSpPr txBox="1"/>
          <p:nvPr/>
        </p:nvSpPr>
        <p:spPr>
          <a:xfrm>
            <a:off x="500033" y="1000108"/>
            <a:ext cx="7072362" cy="258532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1" lang="pl-PL" sz="1800">
                <a:solidFill>
                  <a:srgbClr val="244061"/>
                </a:solidFill>
                <a:latin typeface="Georgia"/>
                <a:ea typeface="Georgia"/>
                <a:cs typeface="Georgia"/>
                <a:sym typeface="Georgia"/>
              </a:rPr>
              <a:t>POLONEZ</a:t>
            </a:r>
          </a:p>
          <a:p>
            <a:pPr indent="0" lvl="0" marL="0" marR="0" rtl="0" algn="l">
              <a:spcBef>
                <a:spcPts val="0"/>
              </a:spcBef>
              <a:buSzPct val="25000"/>
              <a:buNone/>
            </a:pPr>
            <a:br>
              <a:rPr i="1" lang="pl-PL" sz="1800">
                <a:solidFill>
                  <a:srgbClr val="244061"/>
                </a:solidFill>
                <a:latin typeface="Georgia"/>
                <a:ea typeface="Georgia"/>
                <a:cs typeface="Georgia"/>
                <a:sym typeface="Georgia"/>
              </a:rPr>
            </a:br>
            <a:r>
              <a:rPr i="1" lang="pl-PL" sz="1800">
                <a:solidFill>
                  <a:srgbClr val="244061"/>
                </a:solidFill>
                <a:latin typeface="Georgia"/>
                <a:ea typeface="Georgia"/>
                <a:cs typeface="Georgia"/>
                <a:sym typeface="Georgia"/>
              </a:rPr>
              <a:t>Pierwowzorem poloneza jest taniec ludowy zwany chodzonym. Jest to taniec korowodowy, tańczony dla okazania szacunku starszym gościom. W XVIII wieku stał się znany w Europie i nazwano go z francuska „polonezem”, czyli tańcem polskim. </a:t>
            </a:r>
          </a:p>
          <a:p>
            <a:pPr indent="0" lvl="0" marL="0" marR="0" rtl="0" algn="l">
              <a:spcBef>
                <a:spcPts val="0"/>
              </a:spcBef>
              <a:buSzPct val="25000"/>
              <a:buNone/>
            </a:pPr>
            <a:r>
              <a:rPr i="1" lang="pl-PL" sz="1800">
                <a:solidFill>
                  <a:srgbClr val="244061"/>
                </a:solidFill>
                <a:latin typeface="Georgia"/>
                <a:ea typeface="Georgia"/>
                <a:cs typeface="Georgia"/>
                <a:sym typeface="Georgia"/>
              </a:rPr>
              <a:t>Taniec ten ma bardzo uroczysty charakter. Ważne są posuwistość, zamaszystość i płynność ruchów w tańcu oraz godność i dostojeństwo.</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pic>
        <p:nvPicPr>
          <p:cNvPr id="113" name="Shape 113"/>
          <p:cNvPicPr preferRelativeResize="0"/>
          <p:nvPr/>
        </p:nvPicPr>
        <p:blipFill rotWithShape="1">
          <a:blip r:embed="rId3">
            <a:alphaModFix/>
          </a:blip>
          <a:srcRect b="0" l="0" r="0" t="0"/>
          <a:stretch/>
        </p:blipFill>
        <p:spPr>
          <a:xfrm>
            <a:off x="357158" y="428604"/>
            <a:ext cx="4306480" cy="6004252"/>
          </a:xfrm>
          <a:prstGeom prst="rect">
            <a:avLst/>
          </a:prstGeom>
          <a:noFill/>
          <a:ln cap="sq" cmpd="sng" w="38100">
            <a:solidFill>
              <a:srgbClr val="DAE5F1"/>
            </a:solidFill>
            <a:prstDash val="solid"/>
            <a:miter/>
            <a:headEnd len="med" w="med" type="none"/>
            <a:tailEnd len="med" w="med" type="none"/>
          </a:ln>
        </p:spPr>
      </p:pic>
      <p:sp>
        <p:nvSpPr>
          <p:cNvPr id="114" name="Shape 114"/>
          <p:cNvSpPr txBox="1"/>
          <p:nvPr/>
        </p:nvSpPr>
        <p:spPr>
          <a:xfrm>
            <a:off x="5072066" y="357165"/>
            <a:ext cx="3786214" cy="6063197"/>
          </a:xfrm>
          <a:prstGeom prst="rect">
            <a:avLst/>
          </a:prstGeom>
          <a:noFill/>
          <a:ln cap="flat" cmpd="sng" w="9525">
            <a:solidFill>
              <a:srgbClr val="DAE5F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None/>
            </a:pPr>
            <a:r>
              <a:t/>
            </a:r>
            <a:endParaRPr i="1" sz="1800">
              <a:solidFill>
                <a:srgbClr val="DAE5F1"/>
              </a:solidFill>
              <a:latin typeface="Georgia"/>
              <a:ea typeface="Georgia"/>
              <a:cs typeface="Georgia"/>
              <a:sym typeface="Georgia"/>
            </a:endParaRPr>
          </a:p>
          <a:p>
            <a:pPr indent="0" lvl="0" marL="0" marR="0" rtl="0" algn="l">
              <a:spcBef>
                <a:spcPts val="0"/>
              </a:spcBef>
              <a:buSzPct val="25000"/>
              <a:buNone/>
            </a:pPr>
            <a:r>
              <a:rPr i="1" lang="pl-PL" sz="1800">
                <a:solidFill>
                  <a:srgbClr val="DAE5F1"/>
                </a:solidFill>
                <a:latin typeface="Georgia"/>
                <a:ea typeface="Georgia"/>
                <a:cs typeface="Georgia"/>
                <a:sym typeface="Georgia"/>
              </a:rPr>
              <a:t>„</a:t>
            </a:r>
            <a:r>
              <a:rPr i="1" lang="pl-PL" sz="1600">
                <a:solidFill>
                  <a:srgbClr val="DAE5F1"/>
                </a:solidFill>
                <a:latin typeface="Georgia"/>
                <a:ea typeface="Georgia"/>
                <a:cs typeface="Georgia"/>
                <a:sym typeface="Georgia"/>
              </a:rPr>
              <a:t>Poloneza czas zacząć - Podkomorzy rusza </a:t>
            </a:r>
            <a:br>
              <a:rPr i="1" lang="pl-PL" sz="1600">
                <a:solidFill>
                  <a:srgbClr val="DAE5F1"/>
                </a:solidFill>
                <a:latin typeface="Georgia"/>
                <a:ea typeface="Georgia"/>
                <a:cs typeface="Georgia"/>
                <a:sym typeface="Georgia"/>
              </a:rPr>
            </a:br>
            <a:r>
              <a:rPr i="1" lang="pl-PL" sz="1600">
                <a:solidFill>
                  <a:srgbClr val="DAE5F1"/>
                </a:solidFill>
                <a:latin typeface="Georgia"/>
                <a:ea typeface="Georgia"/>
                <a:cs typeface="Georgia"/>
                <a:sym typeface="Georgia"/>
              </a:rPr>
              <a:t>I zlekka zarzuciwszy wyloty kontusza, </a:t>
            </a:r>
            <a:br>
              <a:rPr i="1" lang="pl-PL" sz="1600">
                <a:solidFill>
                  <a:srgbClr val="DAE5F1"/>
                </a:solidFill>
                <a:latin typeface="Georgia"/>
                <a:ea typeface="Georgia"/>
                <a:cs typeface="Georgia"/>
                <a:sym typeface="Georgia"/>
              </a:rPr>
            </a:br>
            <a:r>
              <a:rPr i="1" lang="pl-PL" sz="1600">
                <a:solidFill>
                  <a:srgbClr val="DAE5F1"/>
                </a:solidFill>
                <a:latin typeface="Georgia"/>
                <a:ea typeface="Georgia"/>
                <a:cs typeface="Georgia"/>
                <a:sym typeface="Georgia"/>
              </a:rPr>
              <a:t>I wąsa podkręcając, </a:t>
            </a:r>
          </a:p>
          <a:p>
            <a:pPr indent="0" lvl="0" marL="0" marR="0" rtl="0" algn="l">
              <a:spcBef>
                <a:spcPts val="0"/>
              </a:spcBef>
              <a:buSzPct val="25000"/>
              <a:buNone/>
            </a:pPr>
            <a:r>
              <a:rPr i="1" lang="pl-PL" sz="1600">
                <a:solidFill>
                  <a:srgbClr val="DAE5F1"/>
                </a:solidFill>
                <a:latin typeface="Georgia"/>
                <a:ea typeface="Georgia"/>
                <a:cs typeface="Georgia"/>
                <a:sym typeface="Georgia"/>
              </a:rPr>
              <a:t>podał rękę Zosi </a:t>
            </a:r>
            <a:br>
              <a:rPr i="1" lang="pl-PL" sz="1600">
                <a:solidFill>
                  <a:srgbClr val="DAE5F1"/>
                </a:solidFill>
                <a:latin typeface="Georgia"/>
                <a:ea typeface="Georgia"/>
                <a:cs typeface="Georgia"/>
                <a:sym typeface="Georgia"/>
              </a:rPr>
            </a:br>
            <a:r>
              <a:rPr i="1" lang="pl-PL" sz="1600">
                <a:solidFill>
                  <a:srgbClr val="DAE5F1"/>
                </a:solidFill>
                <a:latin typeface="Georgia"/>
                <a:ea typeface="Georgia"/>
                <a:cs typeface="Georgia"/>
                <a:sym typeface="Georgia"/>
              </a:rPr>
              <a:t>I skłoniwszy się grzecznie, </a:t>
            </a:r>
          </a:p>
          <a:p>
            <a:pPr indent="0" lvl="0" marL="0" marR="0" rtl="0" algn="l">
              <a:spcBef>
                <a:spcPts val="0"/>
              </a:spcBef>
              <a:buSzPct val="25000"/>
              <a:buNone/>
            </a:pPr>
            <a:r>
              <a:rPr i="1" lang="pl-PL" sz="1600">
                <a:solidFill>
                  <a:srgbClr val="DAE5F1"/>
                </a:solidFill>
                <a:latin typeface="Georgia"/>
                <a:ea typeface="Georgia"/>
                <a:cs typeface="Georgia"/>
                <a:sym typeface="Georgia"/>
              </a:rPr>
              <a:t>w pierwszą parę prosi. …</a:t>
            </a: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SzPct val="25000"/>
              <a:buNone/>
            </a:pPr>
            <a:r>
              <a:rPr i="1" lang="pl-PL" sz="1600">
                <a:solidFill>
                  <a:srgbClr val="DAE5F1"/>
                </a:solidFill>
                <a:latin typeface="Georgia"/>
                <a:ea typeface="Georgia"/>
                <a:cs typeface="Georgia"/>
                <a:sym typeface="Georgia"/>
              </a:rPr>
              <a:t>„Pan Tadeusz” ; ksiega XII</a:t>
            </a:r>
          </a:p>
          <a:p>
            <a:pPr indent="0" lvl="0" marL="0" marR="0" rtl="0" algn="ctr">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SzPct val="25000"/>
              <a:buNone/>
            </a:pPr>
            <a:r>
              <a:rPr i="1" lang="pl-PL" sz="1600">
                <a:solidFill>
                  <a:srgbClr val="DAE5F1"/>
                </a:solidFill>
                <a:latin typeface="Georgia"/>
                <a:ea typeface="Georgia"/>
                <a:cs typeface="Georgia"/>
                <a:sym typeface="Georgia"/>
              </a:rPr>
              <a:t>ilustracja   Wojciech Kossak</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 name="Shape 118"/>
        <p:cNvGrpSpPr/>
        <p:nvPr/>
      </p:nvGrpSpPr>
      <p:grpSpPr>
        <a:xfrm>
          <a:off x="0" y="0"/>
          <a:ext cx="0" cy="0"/>
          <a:chOff x="0" y="0"/>
          <a:chExt cx="0" cy="0"/>
        </a:xfrm>
      </p:grpSpPr>
      <p:sp>
        <p:nvSpPr>
          <p:cNvPr id="119" name="Shape 119"/>
          <p:cNvSpPr/>
          <p:nvPr/>
        </p:nvSpPr>
        <p:spPr>
          <a:xfrm>
            <a:off x="428595" y="2093134"/>
            <a:ext cx="3857652" cy="3693318"/>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DAE5F1"/>
              </a:buClr>
              <a:buSzPct val="25000"/>
              <a:buFont typeface="Domine"/>
              <a:buNone/>
            </a:pPr>
            <a:r>
              <a:rPr b="0" i="0" lang="pl-PL" sz="1200" u="none" cap="none" strike="noStrike">
                <a:solidFill>
                  <a:srgbClr val="DAE5F1"/>
                </a:solidFill>
                <a:latin typeface="Domine"/>
                <a:ea typeface="Domine"/>
                <a:cs typeface="Domine"/>
                <a:sym typeface="Domine"/>
              </a:rPr>
              <a:t>Poloneza czas zacząć. Podkomorzy rusza </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I z lekka zarzuciwszy wyloty kontusza, </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I wąsa podkręcając, podał rękę Zosi </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I skłoniwszy się grzecznie, w pierwszą parę prosi. </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Za Podkomorzym szereg w pary się gromadzi, </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Dano hasło, zaczęto taniec on prowadzi. </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Nad murawą czerwone połyskają buty,</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Bije blask z karabeli, świeci się pas suty,</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A on stąpa powoli, niby od niechcenia;</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Ale z każdego kroku, z każdego ruszenia</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Można tancerza czucia i myśli wyczytać: </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Oto stanął, jak gdyby chciał swą damę pytać,</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Pochyla ku niej głowę, chce szepnąć do ucha; </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Dama głowę odwraca, wstydzi się, nie słucha, </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On zdjął konfederatkę, kłania się pokornie, </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Dama raczyła spójrzeć, lecz milczy upornie; </a:t>
            </a:r>
            <a:br>
              <a:rPr b="0" i="0" lang="pl-PL" sz="1200" u="none" cap="none" strike="noStrike">
                <a:solidFill>
                  <a:srgbClr val="DAE5F1"/>
                </a:solidFill>
                <a:latin typeface="Domine"/>
                <a:ea typeface="Domine"/>
                <a:cs typeface="Domine"/>
                <a:sym typeface="Domine"/>
              </a:rPr>
            </a:br>
            <a:r>
              <a:rPr b="0" i="0" lang="pl-PL" sz="1200" u="none" cap="none" strike="noStrike">
                <a:solidFill>
                  <a:srgbClr val="DAE5F1"/>
                </a:solidFill>
                <a:latin typeface="Domine"/>
                <a:ea typeface="Domine"/>
                <a:cs typeface="Domine"/>
                <a:sym typeface="Domine"/>
              </a:rPr>
              <a:t>On krok zwalnia, oczyma jej spójrzenie śledzi</a:t>
            </a:r>
          </a:p>
          <a:p>
            <a:pPr indent="0" lvl="0" marL="0" marR="0" rtl="0" algn="l">
              <a:spcBef>
                <a:spcPts val="0"/>
              </a:spcBef>
              <a:spcAft>
                <a:spcPts val="0"/>
              </a:spcAft>
              <a:buSzPct val="25000"/>
              <a:buNone/>
            </a:pPr>
            <a:r>
              <a:rPr lang="pl-PL" sz="1200">
                <a:solidFill>
                  <a:srgbClr val="DAE5F1"/>
                </a:solidFill>
                <a:latin typeface="Domine"/>
                <a:ea typeface="Domine"/>
                <a:cs typeface="Domine"/>
                <a:sym typeface="Domine"/>
              </a:rPr>
              <a:t>I zaśmiał się na koniec, rad z jej odpowiedzi</a:t>
            </a:r>
            <a:r>
              <a:rPr b="0" i="0" lang="pl-PL" sz="1200" u="none" cap="none" strike="noStrike">
                <a:solidFill>
                  <a:srgbClr val="DAE5F1"/>
                </a:solidFill>
                <a:latin typeface="Domine"/>
                <a:ea typeface="Domine"/>
                <a:cs typeface="Domine"/>
                <a:sym typeface="Domine"/>
              </a:rPr>
              <a:t> </a:t>
            </a:r>
            <a:br>
              <a:rPr b="0" i="0" lang="pl-PL" sz="1200" u="none" cap="none" strike="noStrike">
                <a:solidFill>
                  <a:schemeClr val="dk1"/>
                </a:solidFill>
                <a:latin typeface="Domine"/>
                <a:ea typeface="Domine"/>
                <a:cs typeface="Domine"/>
                <a:sym typeface="Domine"/>
              </a:rPr>
            </a:br>
          </a:p>
        </p:txBody>
      </p:sp>
      <p:sp>
        <p:nvSpPr>
          <p:cNvPr id="120" name="Shape 120"/>
          <p:cNvSpPr txBox="1"/>
          <p:nvPr/>
        </p:nvSpPr>
        <p:spPr>
          <a:xfrm>
            <a:off x="4643437" y="2143677"/>
            <a:ext cx="4357685" cy="378565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pl-PL" sz="1200">
                <a:solidFill>
                  <a:srgbClr val="DAE5F1"/>
                </a:solidFill>
                <a:latin typeface="Domine"/>
                <a:ea typeface="Domine"/>
                <a:cs typeface="Domine"/>
                <a:sym typeface="Domine"/>
              </a:rPr>
              <a:t>Stąpa prędzej, pogląda na rywalów z góry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I swą konfederatkę z czaplinymi pióry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To na czole zawiesza, to nad czołem wstrząsa,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Aż włożył ją na bakier i podkręcił wąsa.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Idzie, wszyscy zazdroszczą, biegą w jego ślady,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On by rad ze swą damą wymknąć się z gromady;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Czasem staje na miejscu, rękę grzecznie wznosi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I żeby mimo przeszli, pokornie ich prosi;</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Czasem zamyśla zręcznie na bok się uchylić,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Odmienia drogę, rad by towarzyszów zmylić,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Lecz go szybkimi kroki ścigają natręty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I zewsząd obwijają tanecznymi skręty;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Więc gniewa się, prawicę na rękojeść składa,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Jakby rzekł: "Nie dbam o was, zazdrośnikom biada!"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Zwraca się z dumą w czole i z wyzwaniem w oku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Prosto w tłum; tłum tancerzy nie śmie dostać w kroku,</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Ustępują mu z drogi, i zmieniwszy szyki, </a:t>
            </a:r>
            <a:br>
              <a:rPr lang="pl-PL" sz="1200">
                <a:solidFill>
                  <a:srgbClr val="DAE5F1"/>
                </a:solidFill>
                <a:latin typeface="Domine"/>
                <a:ea typeface="Domine"/>
                <a:cs typeface="Domine"/>
                <a:sym typeface="Domine"/>
              </a:rPr>
            </a:br>
            <a:r>
              <a:rPr lang="pl-PL" sz="1200">
                <a:solidFill>
                  <a:srgbClr val="DAE5F1"/>
                </a:solidFill>
                <a:latin typeface="Domine"/>
                <a:ea typeface="Domine"/>
                <a:cs typeface="Domine"/>
                <a:sym typeface="Domine"/>
              </a:rPr>
              <a:t>Puszczają się znów za nim.</a:t>
            </a:r>
          </a:p>
          <a:p>
            <a:pPr indent="0" lvl="0" marL="0" marR="0" rtl="0" algn="l">
              <a:spcBef>
                <a:spcPts val="0"/>
              </a:spcBef>
              <a:spcAft>
                <a:spcPts val="0"/>
              </a:spcAft>
              <a:buNone/>
            </a:pPr>
            <a:r>
              <a:t/>
            </a:r>
            <a:endParaRPr sz="1200">
              <a:solidFill>
                <a:srgbClr val="DAE5F1"/>
              </a:solidFill>
              <a:latin typeface="Domine"/>
              <a:ea typeface="Domine"/>
              <a:cs typeface="Domine"/>
              <a:sym typeface="Domine"/>
            </a:endParaRPr>
          </a:p>
          <a:p>
            <a:pPr indent="0" lvl="0" marL="0" marR="0" rtl="0" algn="l">
              <a:spcBef>
                <a:spcPts val="0"/>
              </a:spcBef>
              <a:spcAft>
                <a:spcPts val="0"/>
              </a:spcAft>
              <a:buSzPct val="25000"/>
              <a:buNone/>
            </a:pPr>
            <a:r>
              <a:rPr lang="pl-PL" sz="1200">
                <a:solidFill>
                  <a:schemeClr val="dk1"/>
                </a:solidFill>
                <a:latin typeface="Domine"/>
                <a:ea typeface="Domine"/>
                <a:cs typeface="Domine"/>
                <a:sym typeface="Domine"/>
              </a:rPr>
              <a:t> </a:t>
            </a:r>
          </a:p>
        </p:txBody>
      </p:sp>
      <p:sp>
        <p:nvSpPr>
          <p:cNvPr id="121" name="Shape 121"/>
          <p:cNvSpPr txBox="1"/>
          <p:nvPr/>
        </p:nvSpPr>
        <p:spPr>
          <a:xfrm>
            <a:off x="0" y="285728"/>
            <a:ext cx="9144000" cy="141577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pl-PL" sz="1800">
                <a:solidFill>
                  <a:srgbClr val="DAE5F1"/>
                </a:solidFill>
                <a:latin typeface="Domine"/>
                <a:ea typeface="Domine"/>
                <a:cs typeface="Domine"/>
                <a:sym typeface="Domine"/>
              </a:rPr>
              <a:t>Adam Mickiewicz</a:t>
            </a:r>
            <a:br>
              <a:rPr lang="pl-PL" sz="1800">
                <a:solidFill>
                  <a:srgbClr val="DAE5F1"/>
                </a:solidFill>
                <a:latin typeface="Domine"/>
                <a:ea typeface="Domine"/>
                <a:cs typeface="Domine"/>
                <a:sym typeface="Domine"/>
              </a:rPr>
            </a:br>
            <a:br>
              <a:rPr lang="pl-PL" sz="1800">
                <a:solidFill>
                  <a:srgbClr val="DAE5F1"/>
                </a:solidFill>
                <a:latin typeface="Domine"/>
                <a:ea typeface="Domine"/>
                <a:cs typeface="Domine"/>
                <a:sym typeface="Domine"/>
              </a:rPr>
            </a:br>
            <a:r>
              <a:rPr b="1" i="1" lang="pl-PL" sz="1800">
                <a:solidFill>
                  <a:srgbClr val="DAE5F1"/>
                </a:solidFill>
                <a:latin typeface="Domine"/>
                <a:ea typeface="Domine"/>
                <a:cs typeface="Domine"/>
                <a:sym typeface="Domine"/>
              </a:rPr>
              <a:t>Poloneza czas zacząć!</a:t>
            </a:r>
            <a:br>
              <a:rPr b="1" i="1" lang="pl-PL" sz="1800">
                <a:solidFill>
                  <a:srgbClr val="DAE5F1"/>
                </a:solidFill>
                <a:latin typeface="Domine"/>
                <a:ea typeface="Domine"/>
                <a:cs typeface="Domine"/>
                <a:sym typeface="Domine"/>
              </a:rPr>
            </a:br>
            <a:r>
              <a:rPr lang="pl-PL" sz="1400">
                <a:solidFill>
                  <a:srgbClr val="DAE5F1"/>
                </a:solidFill>
                <a:latin typeface="Domine"/>
                <a:ea typeface="Domine"/>
                <a:cs typeface="Domine"/>
                <a:sym typeface="Domine"/>
              </a:rPr>
              <a:t>(fragment </a:t>
            </a:r>
            <a:r>
              <a:rPr i="1" lang="pl-PL" sz="1400">
                <a:solidFill>
                  <a:srgbClr val="DAE5F1"/>
                </a:solidFill>
                <a:latin typeface="Domine"/>
                <a:ea typeface="Domine"/>
                <a:cs typeface="Domine"/>
                <a:sym typeface="Domine"/>
              </a:rPr>
              <a:t>Pana Tadeusza</a:t>
            </a:r>
            <a:r>
              <a:rPr lang="pl-PL" sz="1400">
                <a:solidFill>
                  <a:srgbClr val="DAE5F1"/>
                </a:solidFill>
                <a:latin typeface="Domine"/>
                <a:ea typeface="Domine"/>
                <a:cs typeface="Domine"/>
                <a:sym typeface="Domine"/>
              </a:rPr>
              <a:t>)</a:t>
            </a:r>
          </a:p>
          <a:p>
            <a:pPr indent="0" lvl="0" marL="0" marR="0" rtl="0" algn="l">
              <a:spcBef>
                <a:spcPts val="0"/>
              </a:spcBef>
              <a:buNone/>
            </a:pPr>
            <a:r>
              <a:t/>
            </a:r>
            <a:endParaRPr sz="1800">
              <a:solidFill>
                <a:srgbClr val="DAE5F1"/>
              </a:solidFill>
              <a:latin typeface="Calibri"/>
              <a:ea typeface="Calibri"/>
              <a:cs typeface="Calibri"/>
              <a:sym typeface="Calibri"/>
            </a:endParaRPr>
          </a:p>
        </p:txBody>
      </p:sp>
      <p:sp>
        <p:nvSpPr>
          <p:cNvPr id="122" name="Shape 122"/>
          <p:cNvSpPr/>
          <p:nvPr/>
        </p:nvSpPr>
        <p:spPr>
          <a:xfrm>
            <a:off x="285719" y="214289"/>
            <a:ext cx="8643997" cy="6429420"/>
          </a:xfrm>
          <a:prstGeom prst="rect">
            <a:avLst/>
          </a:prstGeom>
          <a:noFill/>
          <a:ln cap="flat" cmpd="sng" w="25400">
            <a:solidFill>
              <a:srgbClr val="DAE5F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pic>
        <p:nvPicPr>
          <p:cNvPr id="127" name="Shape 127"/>
          <p:cNvPicPr preferRelativeResize="0"/>
          <p:nvPr/>
        </p:nvPicPr>
        <p:blipFill rotWithShape="1">
          <a:blip r:embed="rId3">
            <a:alphaModFix/>
          </a:blip>
          <a:srcRect b="0" l="0" r="0" t="0"/>
          <a:stretch/>
        </p:blipFill>
        <p:spPr>
          <a:xfrm>
            <a:off x="357158" y="642918"/>
            <a:ext cx="3914774" cy="5572162"/>
          </a:xfrm>
          <a:prstGeom prst="rect">
            <a:avLst/>
          </a:prstGeom>
          <a:noFill/>
          <a:ln cap="sq" cmpd="sng" w="38100">
            <a:solidFill>
              <a:srgbClr val="DAE5F1"/>
            </a:solidFill>
            <a:prstDash val="solid"/>
            <a:miter/>
            <a:headEnd len="med" w="med" type="none"/>
            <a:tailEnd len="med" w="med" type="none"/>
          </a:ln>
        </p:spPr>
      </p:pic>
      <p:sp>
        <p:nvSpPr>
          <p:cNvPr id="128" name="Shape 128"/>
          <p:cNvSpPr/>
          <p:nvPr/>
        </p:nvSpPr>
        <p:spPr>
          <a:xfrm>
            <a:off x="4643437" y="642918"/>
            <a:ext cx="4143403" cy="5601533"/>
          </a:xfrm>
          <a:prstGeom prst="rect">
            <a:avLst/>
          </a:prstGeom>
          <a:noFill/>
          <a:ln cap="flat" cmpd="sng" w="9525">
            <a:solidFill>
              <a:srgbClr val="DAE5F1"/>
            </a:solidFill>
            <a:prstDash val="solid"/>
            <a:round/>
            <a:headEnd len="med" w="med" type="none"/>
            <a:tailEnd len="med" w="med" type="none"/>
          </a:ln>
        </p:spPr>
        <p:txBody>
          <a:bodyPr anchorCtr="0" anchor="t" bIns="45700" lIns="91425" rIns="91425" tIns="45700">
            <a:noAutofit/>
          </a:bodyPr>
          <a:lstStyle/>
          <a:p>
            <a:pPr indent="0" lvl="0" marL="0" marR="0" rtl="0" algn="r">
              <a:spcBef>
                <a:spcPts val="0"/>
              </a:spcBef>
              <a:buNone/>
            </a:pPr>
            <a:r>
              <a:t/>
            </a:r>
            <a:endParaRPr i="1" sz="1800">
              <a:solidFill>
                <a:srgbClr val="DAE5F1"/>
              </a:solidFill>
              <a:latin typeface="Georgia"/>
              <a:ea typeface="Georgia"/>
              <a:cs typeface="Georgia"/>
              <a:sym typeface="Georgia"/>
            </a:endParaRPr>
          </a:p>
          <a:p>
            <a:pPr indent="0" lvl="0" marL="0" marR="0" rtl="0" algn="r">
              <a:spcBef>
                <a:spcPts val="0"/>
              </a:spcBef>
              <a:buNone/>
            </a:pPr>
            <a:r>
              <a:t/>
            </a:r>
            <a:endParaRPr i="1" sz="1800">
              <a:solidFill>
                <a:srgbClr val="DAE5F1"/>
              </a:solidFill>
              <a:latin typeface="Georgia"/>
              <a:ea typeface="Georgia"/>
              <a:cs typeface="Georgia"/>
              <a:sym typeface="Georgia"/>
            </a:endParaRPr>
          </a:p>
          <a:p>
            <a:pPr indent="0" lvl="0" marL="0" marR="0" rtl="0" algn="r">
              <a:spcBef>
                <a:spcPts val="0"/>
              </a:spcBef>
              <a:buNone/>
            </a:pPr>
            <a:r>
              <a:t/>
            </a:r>
            <a:endParaRPr i="1" sz="1800">
              <a:solidFill>
                <a:srgbClr val="DAE5F1"/>
              </a:solidFill>
              <a:latin typeface="Georgia"/>
              <a:ea typeface="Georgia"/>
              <a:cs typeface="Georgia"/>
              <a:sym typeface="Georgia"/>
            </a:endParaRPr>
          </a:p>
          <a:p>
            <a:pPr indent="0" lvl="0" marL="0" marR="0" rtl="0" algn="l">
              <a:spcBef>
                <a:spcPts val="0"/>
              </a:spcBef>
              <a:buNone/>
            </a:pPr>
            <a:r>
              <a:t/>
            </a:r>
            <a:endParaRPr i="1" sz="1800">
              <a:solidFill>
                <a:srgbClr val="DAE5F1"/>
              </a:solidFill>
              <a:latin typeface="Georgia"/>
              <a:ea typeface="Georgia"/>
              <a:cs typeface="Georgia"/>
              <a:sym typeface="Georgia"/>
            </a:endParaRPr>
          </a:p>
          <a:p>
            <a:pPr indent="0" lvl="0" marL="0" marR="0" rtl="0" algn="l">
              <a:spcBef>
                <a:spcPts val="0"/>
              </a:spcBef>
              <a:buNone/>
            </a:pPr>
            <a:r>
              <a:t/>
            </a:r>
            <a:endParaRPr i="1" sz="1800">
              <a:solidFill>
                <a:srgbClr val="DAE5F1"/>
              </a:solidFill>
              <a:latin typeface="Georgia"/>
              <a:ea typeface="Georgia"/>
              <a:cs typeface="Georgia"/>
              <a:sym typeface="Georgia"/>
            </a:endParaRPr>
          </a:p>
          <a:p>
            <a:pPr indent="0" lvl="0" marL="0" marR="0" rtl="0" algn="l">
              <a:spcBef>
                <a:spcPts val="0"/>
              </a:spcBef>
              <a:buNone/>
            </a:pPr>
            <a:r>
              <a:t/>
            </a:r>
            <a:endParaRPr i="1" sz="1800">
              <a:solidFill>
                <a:srgbClr val="DAE5F1"/>
              </a:solidFill>
              <a:latin typeface="Georgia"/>
              <a:ea typeface="Georgia"/>
              <a:cs typeface="Georgia"/>
              <a:sym typeface="Georgia"/>
            </a:endParaRPr>
          </a:p>
          <a:p>
            <a:pPr indent="0" lvl="0" marL="0" marR="0" rtl="0" algn="l">
              <a:spcBef>
                <a:spcPts val="0"/>
              </a:spcBef>
              <a:buNone/>
            </a:pPr>
            <a:r>
              <a:t/>
            </a:r>
            <a:endParaRPr i="1" sz="1800">
              <a:solidFill>
                <a:srgbClr val="DAE5F1"/>
              </a:solidFill>
              <a:latin typeface="Georgia"/>
              <a:ea typeface="Georgia"/>
              <a:cs typeface="Georgia"/>
              <a:sym typeface="Georgia"/>
            </a:endParaRPr>
          </a:p>
          <a:p>
            <a:pPr indent="0" lvl="0" marL="0" marR="0" rtl="0" algn="l">
              <a:spcBef>
                <a:spcPts val="0"/>
              </a:spcBef>
              <a:buNone/>
            </a:pPr>
            <a:r>
              <a:t/>
            </a:r>
            <a:endParaRPr i="1" sz="1800">
              <a:solidFill>
                <a:srgbClr val="DAE5F1"/>
              </a:solidFill>
              <a:latin typeface="Georgia"/>
              <a:ea typeface="Georgia"/>
              <a:cs typeface="Georgia"/>
              <a:sym typeface="Georgia"/>
            </a:endParaRPr>
          </a:p>
          <a:p>
            <a:pPr indent="0" lvl="0" marL="0" marR="0" rtl="0" algn="l">
              <a:spcBef>
                <a:spcPts val="0"/>
              </a:spcBef>
              <a:buNone/>
            </a:pPr>
            <a:r>
              <a:t/>
            </a:r>
            <a:endParaRPr i="1" sz="1800">
              <a:solidFill>
                <a:srgbClr val="DAE5F1"/>
              </a:solidFill>
              <a:latin typeface="Georgia"/>
              <a:ea typeface="Georgia"/>
              <a:cs typeface="Georgia"/>
              <a:sym typeface="Georgia"/>
            </a:endParaRPr>
          </a:p>
          <a:p>
            <a:pPr indent="0" lvl="0" marL="0" marR="0" rtl="0" algn="l">
              <a:spcBef>
                <a:spcPts val="0"/>
              </a:spcBef>
              <a:buNone/>
            </a:pPr>
            <a:r>
              <a:t/>
            </a:r>
            <a:endParaRPr i="1" sz="1800">
              <a:solidFill>
                <a:srgbClr val="DAE5F1"/>
              </a:solidFill>
              <a:latin typeface="Georgia"/>
              <a:ea typeface="Georgia"/>
              <a:cs typeface="Georgia"/>
              <a:sym typeface="Georgia"/>
            </a:endParaRPr>
          </a:p>
          <a:p>
            <a:pPr indent="0" lvl="0" marL="0" marR="0" rtl="0" algn="l">
              <a:spcBef>
                <a:spcPts val="0"/>
              </a:spcBef>
              <a:buSzPct val="25000"/>
              <a:buNone/>
            </a:pPr>
            <a:r>
              <a:rPr i="1" lang="pl-PL" sz="1600">
                <a:solidFill>
                  <a:srgbClr val="DAE5F1"/>
                </a:solidFill>
                <a:latin typeface="Georgia"/>
                <a:ea typeface="Georgia"/>
                <a:cs typeface="Georgia"/>
                <a:sym typeface="Georgia"/>
              </a:rPr>
              <a:t>....... Brzmią zewsząd okrzyki: </a:t>
            </a:r>
            <a:br>
              <a:rPr i="1" lang="pl-PL" sz="1600">
                <a:solidFill>
                  <a:srgbClr val="DAE5F1"/>
                </a:solidFill>
                <a:latin typeface="Georgia"/>
                <a:ea typeface="Georgia"/>
                <a:cs typeface="Georgia"/>
                <a:sym typeface="Georgia"/>
              </a:rPr>
            </a:br>
            <a:r>
              <a:rPr i="1" lang="pl-PL" sz="1600">
                <a:solidFill>
                  <a:srgbClr val="DAE5F1"/>
                </a:solidFill>
                <a:latin typeface="Georgia"/>
                <a:ea typeface="Georgia"/>
                <a:cs typeface="Georgia"/>
                <a:sym typeface="Georgia"/>
              </a:rPr>
              <a:t>"Ach to może ostatni! </a:t>
            </a:r>
          </a:p>
          <a:p>
            <a:pPr indent="0" lvl="0" marL="0" marR="0" rtl="0" algn="l">
              <a:spcBef>
                <a:spcPts val="0"/>
              </a:spcBef>
              <a:buSzPct val="25000"/>
              <a:buNone/>
            </a:pPr>
            <a:r>
              <a:rPr i="1" lang="pl-PL" sz="1600">
                <a:solidFill>
                  <a:srgbClr val="DAE5F1"/>
                </a:solidFill>
                <a:latin typeface="Georgia"/>
                <a:ea typeface="Georgia"/>
                <a:cs typeface="Georgia"/>
                <a:sym typeface="Georgia"/>
              </a:rPr>
              <a:t>patrzcie młodzi, </a:t>
            </a:r>
            <a:br>
              <a:rPr i="1" lang="pl-PL" sz="1600">
                <a:solidFill>
                  <a:srgbClr val="DAE5F1"/>
                </a:solidFill>
                <a:latin typeface="Georgia"/>
                <a:ea typeface="Georgia"/>
                <a:cs typeface="Georgia"/>
                <a:sym typeface="Georgia"/>
              </a:rPr>
            </a:br>
            <a:r>
              <a:rPr i="1" lang="pl-PL" sz="1600">
                <a:solidFill>
                  <a:srgbClr val="DAE5F1"/>
                </a:solidFill>
                <a:latin typeface="Georgia"/>
                <a:ea typeface="Georgia"/>
                <a:cs typeface="Georgia"/>
                <a:sym typeface="Georgia"/>
              </a:rPr>
              <a:t>Może ostatni, </a:t>
            </a:r>
          </a:p>
          <a:p>
            <a:pPr indent="0" lvl="0" marL="0" marR="0" rtl="0" algn="l">
              <a:spcBef>
                <a:spcPts val="0"/>
              </a:spcBef>
              <a:buSzPct val="25000"/>
              <a:buNone/>
            </a:pPr>
            <a:r>
              <a:rPr i="1" lang="pl-PL" sz="1600">
                <a:solidFill>
                  <a:srgbClr val="DAE5F1"/>
                </a:solidFill>
                <a:latin typeface="Georgia"/>
                <a:ea typeface="Georgia"/>
                <a:cs typeface="Georgia"/>
                <a:sym typeface="Georgia"/>
              </a:rPr>
              <a:t>co tak poloneza wodzi!„</a:t>
            </a:r>
          </a:p>
          <a:p>
            <a:pPr indent="0" lvl="0" marL="0" marR="0" rtl="0" algn="l">
              <a:spcBef>
                <a:spcPts val="0"/>
              </a:spcBef>
              <a:buNone/>
            </a:pPr>
            <a:r>
              <a:t/>
            </a:r>
            <a:endParaRPr i="1" sz="1600">
              <a:solidFill>
                <a:srgbClr val="DAE5F1"/>
              </a:solidFill>
              <a:latin typeface="Georgia"/>
              <a:ea typeface="Georgia"/>
              <a:cs typeface="Georgia"/>
              <a:sym typeface="Georgia"/>
            </a:endParaRPr>
          </a:p>
          <a:p>
            <a:pPr indent="0" lvl="0" marL="0" marR="0" rtl="0" algn="l">
              <a:spcBef>
                <a:spcPts val="0"/>
              </a:spcBef>
              <a:buSzPct val="25000"/>
              <a:buNone/>
            </a:pPr>
            <a:r>
              <a:rPr i="1" lang="pl-PL" sz="1600">
                <a:solidFill>
                  <a:srgbClr val="DAE5F1"/>
                </a:solidFill>
                <a:latin typeface="Georgia"/>
                <a:ea typeface="Georgia"/>
                <a:cs typeface="Georgia"/>
                <a:sym typeface="Georgia"/>
              </a:rPr>
              <a:t> </a:t>
            </a:r>
          </a:p>
          <a:p>
            <a:pPr indent="0" lvl="0" marL="0" marR="0" rtl="0" algn="l">
              <a:spcBef>
                <a:spcPts val="0"/>
              </a:spcBef>
              <a:buSzPct val="25000"/>
              <a:buNone/>
            </a:pPr>
            <a:r>
              <a:rPr i="1" lang="pl-PL" sz="1600">
                <a:solidFill>
                  <a:srgbClr val="DAE5F1"/>
                </a:solidFill>
                <a:latin typeface="Georgia"/>
                <a:ea typeface="Georgia"/>
                <a:cs typeface="Georgia"/>
                <a:sym typeface="Georgia"/>
              </a:rPr>
              <a:t>„Pan Tadeusz”; Księga XII</a:t>
            </a:r>
          </a:p>
          <a:p>
            <a:pPr indent="0" lvl="0" marL="0" marR="0" rtl="0" algn="l">
              <a:spcBef>
                <a:spcPts val="0"/>
              </a:spcBef>
              <a:buSzPct val="25000"/>
              <a:buNone/>
            </a:pPr>
            <a:r>
              <a:rPr i="1" lang="pl-PL" sz="1600">
                <a:solidFill>
                  <a:srgbClr val="DAE5F1"/>
                </a:solidFill>
                <a:latin typeface="Georgia"/>
                <a:ea typeface="Georgia"/>
                <a:cs typeface="Georgia"/>
                <a:sym typeface="Georgia"/>
              </a:rPr>
              <a:t>Ilustracja -  Michał Elwiro </a:t>
            </a:r>
            <a:r>
              <a:rPr b="1" i="1" lang="pl-PL" sz="1600">
                <a:solidFill>
                  <a:srgbClr val="DAE5F1"/>
                </a:solidFill>
                <a:latin typeface="Georgia"/>
                <a:ea typeface="Georgia"/>
                <a:cs typeface="Georgia"/>
                <a:sym typeface="Georgia"/>
              </a:rPr>
              <a:t>Andriolli</a:t>
            </a:r>
          </a:p>
          <a:p>
            <a:pPr indent="0" lvl="0" marL="0" marR="0" rtl="0" algn="l">
              <a:spcBef>
                <a:spcPts val="0"/>
              </a:spcBef>
              <a:buNone/>
            </a:pPr>
            <a:r>
              <a:t/>
            </a:r>
            <a:endParaRPr b="1" i="1" sz="1600">
              <a:solidFill>
                <a:srgbClr val="DAE5F1"/>
              </a:solidFill>
              <a:latin typeface="Georgia"/>
              <a:ea typeface="Georgia"/>
              <a:cs typeface="Georgia"/>
              <a:sym typeface="Georgia"/>
            </a:endParaRPr>
          </a:p>
          <a:p>
            <a:pPr indent="0" lvl="0" marL="0" marR="0" rtl="0" algn="l">
              <a:spcBef>
                <a:spcPts val="0"/>
              </a:spcBef>
              <a:buNone/>
            </a:pPr>
            <a:r>
              <a:t/>
            </a:r>
            <a:endParaRPr i="1" sz="1800">
              <a:solidFill>
                <a:srgbClr val="DAE5F1"/>
              </a:solidFill>
              <a:latin typeface="Georgia"/>
              <a:ea typeface="Georgia"/>
              <a:cs typeface="Georgia"/>
              <a:sym typeface="Georgia"/>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 name="Shape 132"/>
        <p:cNvGrpSpPr/>
        <p:nvPr/>
      </p:nvGrpSpPr>
      <p:grpSpPr>
        <a:xfrm>
          <a:off x="0" y="0"/>
          <a:ext cx="0" cy="0"/>
          <a:chOff x="0" y="0"/>
          <a:chExt cx="0" cy="0"/>
        </a:xfrm>
      </p:grpSpPr>
      <p:pic>
        <p:nvPicPr>
          <p:cNvPr id="133" name="Shape 133"/>
          <p:cNvPicPr preferRelativeResize="0"/>
          <p:nvPr/>
        </p:nvPicPr>
        <p:blipFill rotWithShape="1">
          <a:blip r:embed="rId3">
            <a:alphaModFix/>
          </a:blip>
          <a:srcRect b="0" l="0" r="0" t="0"/>
          <a:stretch/>
        </p:blipFill>
        <p:spPr>
          <a:xfrm>
            <a:off x="714347" y="571479"/>
            <a:ext cx="7715304" cy="5786477"/>
          </a:xfrm>
          <a:prstGeom prst="rect">
            <a:avLst/>
          </a:prstGeom>
          <a:noFill/>
          <a:ln cap="sq" cmpd="sng" w="38100">
            <a:solidFill>
              <a:srgbClr val="DAE5F1"/>
            </a:solidFill>
            <a:prstDash val="solid"/>
            <a:miter/>
            <a:headEnd len="med" w="med" type="none"/>
            <a:tailEnd len="med" w="med" type="none"/>
          </a:ln>
        </p:spPr>
      </p:pic>
      <p:sp>
        <p:nvSpPr>
          <p:cNvPr id="134" name="Shape 134"/>
          <p:cNvSpPr/>
          <p:nvPr/>
        </p:nvSpPr>
        <p:spPr>
          <a:xfrm>
            <a:off x="3857619" y="6072205"/>
            <a:ext cx="3357586" cy="642917"/>
          </a:xfrm>
          <a:prstGeom prst="horizontalScroll">
            <a:avLst>
              <a:gd fmla="val 12500" name="adj"/>
            </a:avLst>
          </a:prstGeom>
          <a:solidFill>
            <a:schemeClr val="accent1"/>
          </a:solidFill>
          <a:ln cap="flat" cmpd="sng" w="25400">
            <a:solidFill>
              <a:srgbClr val="DAE5F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i="1" lang="pl-PL" sz="1600">
                <a:solidFill>
                  <a:schemeClr val="lt1"/>
                </a:solidFill>
                <a:latin typeface="Georgia"/>
                <a:ea typeface="Georgia"/>
                <a:cs typeface="Georgia"/>
                <a:sym typeface="Georgia"/>
              </a:rPr>
              <a:t>Rozpoczęcie balu matural</a:t>
            </a:r>
            <a:r>
              <a:rPr lang="pl-PL" sz="1800">
                <a:solidFill>
                  <a:schemeClr val="lt1"/>
                </a:solidFill>
                <a:latin typeface="Calibri"/>
                <a:ea typeface="Calibri"/>
                <a:cs typeface="Calibri"/>
                <a:sym typeface="Calibri"/>
              </a:rPr>
              <a:t>nego</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 name="Shape 138"/>
        <p:cNvGrpSpPr/>
        <p:nvPr/>
      </p:nvGrpSpPr>
      <p:grpSpPr>
        <a:xfrm>
          <a:off x="0" y="0"/>
          <a:ext cx="0" cy="0"/>
          <a:chOff x="0" y="0"/>
          <a:chExt cx="0" cy="0"/>
        </a:xfrm>
      </p:grpSpPr>
      <p:pic>
        <p:nvPicPr>
          <p:cNvPr id="139" name="Shape 139"/>
          <p:cNvPicPr preferRelativeResize="0"/>
          <p:nvPr/>
        </p:nvPicPr>
        <p:blipFill rotWithShape="1">
          <a:blip r:embed="rId3">
            <a:alphaModFix/>
          </a:blip>
          <a:srcRect b="0" l="0" r="0" t="0"/>
          <a:stretch/>
        </p:blipFill>
        <p:spPr>
          <a:xfrm>
            <a:off x="762000" y="571500"/>
            <a:ext cx="7619999" cy="5714999"/>
          </a:xfrm>
          <a:prstGeom prst="rect">
            <a:avLst/>
          </a:prstGeom>
          <a:noFill/>
          <a:ln cap="sq" cmpd="sng" w="38100">
            <a:solidFill>
              <a:srgbClr val="DAE5F1"/>
            </a:solidFill>
            <a:prstDash val="solid"/>
            <a:miter/>
            <a:headEnd len="med" w="med" type="none"/>
            <a:tailEnd len="med" w="med" type="none"/>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 name="Shape 143"/>
        <p:cNvGrpSpPr/>
        <p:nvPr/>
      </p:nvGrpSpPr>
      <p:grpSpPr>
        <a:xfrm>
          <a:off x="0" y="0"/>
          <a:ext cx="0" cy="0"/>
          <a:chOff x="0" y="0"/>
          <a:chExt cx="0" cy="0"/>
        </a:xfrm>
      </p:grpSpPr>
      <p:pic>
        <p:nvPicPr>
          <p:cNvPr id="144" name="Shape 144"/>
          <p:cNvPicPr preferRelativeResize="0"/>
          <p:nvPr/>
        </p:nvPicPr>
        <p:blipFill rotWithShape="1">
          <a:blip r:embed="rId3">
            <a:alphaModFix/>
          </a:blip>
          <a:srcRect b="0" l="0" r="0" t="0"/>
          <a:stretch/>
        </p:blipFill>
        <p:spPr>
          <a:xfrm>
            <a:off x="2214546" y="488135"/>
            <a:ext cx="4810274" cy="5941261"/>
          </a:xfrm>
          <a:prstGeom prst="rect">
            <a:avLst/>
          </a:prstGeom>
          <a:noFill/>
          <a:ln cap="sq" cmpd="sng" w="38100">
            <a:solidFill>
              <a:srgbClr val="DAE5F1"/>
            </a:solidFill>
            <a:prstDash val="solid"/>
            <a:miter/>
            <a:headEnd len="med" w="med" type="none"/>
            <a:tailEnd len="med" w="med" type="none"/>
          </a:ln>
        </p:spPr>
      </p:pic>
    </p:spTree>
  </p:cSld>
  <p:clrMapOvr>
    <a:masterClrMapping/>
  </p:clrMapOvr>
  <p:transition spd="slow">
    <p:fade/>
  </p:transition>
</p:sld>
</file>

<file path=ppt/theme/theme.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