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720263" cy="6480175"/>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115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ymbol zastępczy nagłówka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pl-PL" sz="1400" b="0" i="0" u="none" strike="noStrike" kern="1200" cap="none" spc="0" baseline="0">
              <a:solidFill>
                <a:srgbClr val="000000"/>
              </a:solidFill>
              <a:uFillTx/>
              <a:latin typeface="Arial" pitchFamily="18"/>
              <a:ea typeface="Microsoft YaHei" pitchFamily="2"/>
              <a:cs typeface="Mangal" pitchFamily="2"/>
            </a:endParaRPr>
          </a:p>
        </p:txBody>
      </p:sp>
      <p:sp>
        <p:nvSpPr>
          <p:cNvPr id="3" name="Symbol zastępczy daty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pl-PL" sz="1400" b="0" i="0" u="none" strike="noStrike" kern="1200" cap="none" spc="0" baseline="0">
              <a:solidFill>
                <a:srgbClr val="000000"/>
              </a:solidFill>
              <a:uFillTx/>
              <a:latin typeface="Arial" pitchFamily="18"/>
              <a:ea typeface="Microsoft YaHei" pitchFamily="2"/>
              <a:cs typeface="Mangal" pitchFamily="2"/>
            </a:endParaRPr>
          </a:p>
        </p:txBody>
      </p:sp>
      <p:sp>
        <p:nvSpPr>
          <p:cNvPr id="4" name="Symbol zastępczy stopki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pl-PL" sz="1400" b="0" i="0" u="none" strike="noStrike" kern="1200" cap="none" spc="0" baseline="0">
              <a:solidFill>
                <a:srgbClr val="000000"/>
              </a:solidFill>
              <a:uFillTx/>
              <a:latin typeface="Arial" pitchFamily="18"/>
              <a:ea typeface="Microsoft YaHei" pitchFamily="2"/>
              <a:cs typeface="Mangal" pitchFamily="2"/>
            </a:endParaRPr>
          </a:p>
        </p:txBody>
      </p:sp>
      <p:sp>
        <p:nvSpPr>
          <p:cNvPr id="5" name="Symbol zastępczy numeru slajdu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F7AA7A01-232A-474C-A96E-EC60FCBB86FE}" type="slidenum">
              <a:t>‹#›</a:t>
            </a:fld>
            <a:endParaRPr lang="pl-PL" sz="1400" b="0" i="0" u="none" strike="noStrike" kern="1200" cap="none" spc="0" baseline="0">
              <a:solidFill>
                <a:srgbClr val="000000"/>
              </a:solidFill>
              <a:uFillTx/>
              <a:latin typeface="Arial" pitchFamily="18"/>
              <a:ea typeface="Microsoft YaHei" pitchFamily="2"/>
              <a:cs typeface="Mangal" pitchFamily="2"/>
            </a:endParaRPr>
          </a:p>
        </p:txBody>
      </p:sp>
    </p:spTree>
    <p:extLst>
      <p:ext uri="{BB962C8B-B14F-4D97-AF65-F5344CB8AC3E}">
        <p14:creationId xmlns:p14="http://schemas.microsoft.com/office/powerpoint/2010/main" val="543729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Symbol zastępczy notatek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pl-PL"/>
          </a:p>
        </p:txBody>
      </p:sp>
      <p:sp>
        <p:nvSpPr>
          <p:cNvPr id="4" name="Symbol zastępczy nagłówka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pl-PL"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pl-PL"/>
          </a:p>
        </p:txBody>
      </p:sp>
      <p:sp>
        <p:nvSpPr>
          <p:cNvPr id="5" name="Symbol zastępczy daty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pl-PL"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pl-PL"/>
          </a:p>
        </p:txBody>
      </p:sp>
      <p:sp>
        <p:nvSpPr>
          <p:cNvPr id="6" name="Symbol zastępczy stopki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pl-PL"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pl-PL"/>
          </a:p>
        </p:txBody>
      </p:sp>
      <p:sp>
        <p:nvSpPr>
          <p:cNvPr id="7" name="Symbol zastępczy numeru slajdu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pl-PL"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5478777D-C225-4725-AF0D-A2F71A71BDA4}" type="slidenum">
              <a:t>‹#›</a:t>
            </a:fld>
            <a:endParaRPr lang="pl-PL"/>
          </a:p>
        </p:txBody>
      </p:sp>
    </p:spTree>
    <p:extLst>
      <p:ext uri="{BB962C8B-B14F-4D97-AF65-F5344CB8AC3E}">
        <p14:creationId xmlns:p14="http://schemas.microsoft.com/office/powerpoint/2010/main" val="2220685792"/>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pl-PL" sz="2000" b="0" i="0" u="none" strike="noStrike" kern="1200" cap="none" spc="0" baseline="0">
        <a:solidFill>
          <a:srgbClr val="000000"/>
        </a:solidFill>
        <a:uFillTx/>
        <a:latin typeface="Arial" pitchFamily="18"/>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12922" y="1027081"/>
            <a:ext cx="4933800" cy="3700439"/>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spAutoFit/>
          </a:bodyPr>
          <a:lstStyle/>
          <a:p>
            <a:endParaRPr lang="pl-PL"/>
          </a:p>
        </p:txBody>
      </p:sp>
    </p:spTree>
    <p:extLst>
      <p:ext uri="{BB962C8B-B14F-4D97-AF65-F5344CB8AC3E}">
        <p14:creationId xmlns:p14="http://schemas.microsoft.com/office/powerpoint/2010/main" val="3093166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12922" y="1027081"/>
            <a:ext cx="4933800" cy="3700439"/>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2494471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12922" y="1027081"/>
            <a:ext cx="4933800" cy="3700439"/>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3304907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04889" y="1027108"/>
            <a:ext cx="5549895" cy="3700457"/>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1152508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12922" y="1027081"/>
            <a:ext cx="4933800" cy="3700439"/>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3984164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04889" y="1027108"/>
            <a:ext cx="5549895" cy="3700457"/>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1081670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04889" y="1027108"/>
            <a:ext cx="5549895" cy="3700457"/>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1467121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04889" y="1027108"/>
            <a:ext cx="5549895" cy="3700457"/>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3999507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04889" y="1027108"/>
            <a:ext cx="5549895" cy="3700457"/>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199747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04889" y="1027108"/>
            <a:ext cx="5549895" cy="3700457"/>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2187654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04889" y="1027108"/>
            <a:ext cx="5549895" cy="3700457"/>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2696374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04889" y="1027108"/>
            <a:ext cx="5549895" cy="3700457"/>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2434520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12922" y="1027081"/>
            <a:ext cx="4933800" cy="3700439"/>
          </a:xfrm>
          <a:solidFill>
            <a:srgbClr val="4F81BD"/>
          </a:solidFill>
          <a:ln w="25402">
            <a:solidFill>
              <a:srgbClr val="385D8A"/>
            </a:solidFill>
            <a:prstDash val="solid"/>
          </a:ln>
        </p:spPr>
      </p:sp>
      <p:sp>
        <p:nvSpPr>
          <p:cNvPr id="3" name="Symbol zastępczy notatek 2"/>
          <p:cNvSpPr txBox="1">
            <a:spLocks noGrp="1"/>
          </p:cNvSpPr>
          <p:nvPr>
            <p:ph type="body" sz="quarter" idx="1"/>
          </p:nvPr>
        </p:nvSpPr>
        <p:spPr>
          <a:xfrm>
            <a:off x="1169636" y="5086798"/>
            <a:ext cx="5226116" cy="4107237"/>
          </a:xfrm>
        </p:spPr>
        <p:txBody>
          <a:bodyPr/>
          <a:lstStyle/>
          <a:p>
            <a:endParaRPr lang="pl-PL"/>
          </a:p>
        </p:txBody>
      </p:sp>
    </p:spTree>
    <p:extLst>
      <p:ext uri="{BB962C8B-B14F-4D97-AF65-F5344CB8AC3E}">
        <p14:creationId xmlns:p14="http://schemas.microsoft.com/office/powerpoint/2010/main" val="530750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txBox="1">
            <a:spLocks noGrp="1"/>
          </p:cNvSpPr>
          <p:nvPr>
            <p:ph type="ctrTitle"/>
          </p:nvPr>
        </p:nvSpPr>
        <p:spPr>
          <a:xfrm>
            <a:off x="728667" y="2012951"/>
            <a:ext cx="8262939" cy="1389065"/>
          </a:xfrm>
        </p:spPr>
        <p:txBody>
          <a:bodyPr/>
          <a:lstStyle>
            <a:lvl1pPr>
              <a:defRPr/>
            </a:lvl1pPr>
          </a:lstStyle>
          <a:p>
            <a:pPr lvl="0"/>
            <a:r>
              <a:rPr lang="pl-PL"/>
              <a:t>Kliknij, aby edytować styl</a:t>
            </a:r>
          </a:p>
        </p:txBody>
      </p:sp>
      <p:sp>
        <p:nvSpPr>
          <p:cNvPr id="3" name="Podtytuł 2"/>
          <p:cNvSpPr txBox="1">
            <a:spLocks noGrp="1"/>
          </p:cNvSpPr>
          <p:nvPr>
            <p:ph type="subTitle" idx="1"/>
          </p:nvPr>
        </p:nvSpPr>
        <p:spPr>
          <a:xfrm>
            <a:off x="1457325" y="3671892"/>
            <a:ext cx="6805614" cy="1655758"/>
          </a:xfrm>
        </p:spPr>
        <p:txBody>
          <a:bodyPr anchorCtr="1"/>
          <a:lstStyle>
            <a:lvl1pPr marL="0" indent="0" algn="ctr">
              <a:buNone/>
              <a:defRPr>
                <a:solidFill>
                  <a:srgbClr val="898989"/>
                </a:solidFill>
              </a:defRPr>
            </a:lvl1pPr>
          </a:lstStyle>
          <a:p>
            <a:pPr lvl="0"/>
            <a:r>
              <a:rPr lang="pl-PL"/>
              <a:t>Kliknij, aby edytować styl wzorca podtytułu</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944A5F74-07EA-44B9-A978-D7FF48191A03}" type="slidenum">
              <a:t>‹#›</a:t>
            </a:fld>
            <a:endParaRPr lang="pl-PL"/>
          </a:p>
        </p:txBody>
      </p:sp>
    </p:spTree>
    <p:extLst>
      <p:ext uri="{BB962C8B-B14F-4D97-AF65-F5344CB8AC3E}">
        <p14:creationId xmlns:p14="http://schemas.microsoft.com/office/powerpoint/2010/main" val="483061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E7E23E7B-F40C-4A6B-B0B7-BC52B5EC62AD}" type="slidenum">
              <a:t>‹#›</a:t>
            </a:fld>
            <a:endParaRPr lang="pl-PL"/>
          </a:p>
        </p:txBody>
      </p:sp>
    </p:spTree>
    <p:extLst>
      <p:ext uri="{BB962C8B-B14F-4D97-AF65-F5344CB8AC3E}">
        <p14:creationId xmlns:p14="http://schemas.microsoft.com/office/powerpoint/2010/main" val="484372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txBox="1">
            <a:spLocks noGrp="1"/>
          </p:cNvSpPr>
          <p:nvPr>
            <p:ph type="title" orient="vert"/>
          </p:nvPr>
        </p:nvSpPr>
        <p:spPr>
          <a:xfrm>
            <a:off x="7046915" y="258766"/>
            <a:ext cx="2185982" cy="5534021"/>
          </a:xfrm>
        </p:spPr>
        <p:txBody>
          <a:bodyPr vert="eaVert"/>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a:xfrm>
            <a:off x="485775" y="258766"/>
            <a:ext cx="6408736" cy="5534021"/>
          </a:xfrm>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97D89C63-DF17-444C-9F6F-2D2B2BE856F6}" type="slidenum">
              <a:t>‹#›</a:t>
            </a:fld>
            <a:endParaRPr lang="pl-PL"/>
          </a:p>
        </p:txBody>
      </p:sp>
    </p:spTree>
    <p:extLst>
      <p:ext uri="{BB962C8B-B14F-4D97-AF65-F5344CB8AC3E}">
        <p14:creationId xmlns:p14="http://schemas.microsoft.com/office/powerpoint/2010/main" val="1067281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txBox="1">
            <a:spLocks noGrp="1"/>
          </p:cNvSpPr>
          <p:nvPr>
            <p:ph type="ctrTitle"/>
          </p:nvPr>
        </p:nvSpPr>
        <p:spPr>
          <a:xfrm>
            <a:off x="728667" y="2012951"/>
            <a:ext cx="8262939" cy="1389065"/>
          </a:xfrm>
        </p:spPr>
        <p:txBody>
          <a:bodyPr/>
          <a:lstStyle>
            <a:lvl1pPr>
              <a:defRPr/>
            </a:lvl1pPr>
          </a:lstStyle>
          <a:p>
            <a:pPr lvl="0"/>
            <a:r>
              <a:rPr lang="pl-PL"/>
              <a:t>Kliknij, aby edytować styl</a:t>
            </a:r>
          </a:p>
        </p:txBody>
      </p:sp>
      <p:sp>
        <p:nvSpPr>
          <p:cNvPr id="3" name="Podtytuł 2"/>
          <p:cNvSpPr txBox="1">
            <a:spLocks noGrp="1"/>
          </p:cNvSpPr>
          <p:nvPr>
            <p:ph type="subTitle" idx="1"/>
          </p:nvPr>
        </p:nvSpPr>
        <p:spPr>
          <a:xfrm>
            <a:off x="1457325" y="3671892"/>
            <a:ext cx="6805614" cy="1655758"/>
          </a:xfrm>
        </p:spPr>
        <p:txBody>
          <a:bodyPr anchorCtr="1"/>
          <a:lstStyle>
            <a:lvl1pPr marL="0" indent="0" algn="ctr">
              <a:buNone/>
              <a:defRPr>
                <a:solidFill>
                  <a:srgbClr val="898989"/>
                </a:solidFill>
              </a:defRPr>
            </a:lvl1pPr>
          </a:lstStyle>
          <a:p>
            <a:pPr lvl="0"/>
            <a:r>
              <a:rPr lang="pl-PL"/>
              <a:t>Kliknij, aby edytować styl wzorca podtytułu</a:t>
            </a:r>
          </a:p>
        </p:txBody>
      </p:sp>
    </p:spTree>
    <p:extLst>
      <p:ext uri="{BB962C8B-B14F-4D97-AF65-F5344CB8AC3E}">
        <p14:creationId xmlns:p14="http://schemas.microsoft.com/office/powerpoint/2010/main" val="39896328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5742743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txBox="1">
            <a:spLocks noGrp="1"/>
          </p:cNvSpPr>
          <p:nvPr>
            <p:ph type="title"/>
          </p:nvPr>
        </p:nvSpPr>
        <p:spPr>
          <a:xfrm>
            <a:off x="768352" y="4164013"/>
            <a:ext cx="8261347" cy="1287466"/>
          </a:xfrm>
        </p:spPr>
        <p:txBody>
          <a:bodyPr anchor="t" anchorCtr="0"/>
          <a:lstStyle>
            <a:lvl1pPr algn="l">
              <a:defRPr sz="4000" cap="all"/>
            </a:lvl1pPr>
          </a:lstStyle>
          <a:p>
            <a:pPr lvl="0"/>
            <a:r>
              <a:rPr lang="pl-PL"/>
              <a:t>Kliknij, aby edytować styl</a:t>
            </a:r>
          </a:p>
        </p:txBody>
      </p:sp>
      <p:sp>
        <p:nvSpPr>
          <p:cNvPr id="3" name="Symbol zastępczy tekstu 2"/>
          <p:cNvSpPr txBox="1">
            <a:spLocks noGrp="1"/>
          </p:cNvSpPr>
          <p:nvPr>
            <p:ph type="body" idx="1"/>
          </p:nvPr>
        </p:nvSpPr>
        <p:spPr>
          <a:xfrm>
            <a:off x="768352" y="2746372"/>
            <a:ext cx="8261347" cy="1417640"/>
          </a:xfrm>
        </p:spPr>
        <p:txBody>
          <a:bodyPr anchor="b"/>
          <a:lstStyle>
            <a:lvl1pPr marL="0" indent="0">
              <a:buNone/>
              <a:defRPr sz="2000">
                <a:solidFill>
                  <a:srgbClr val="898989"/>
                </a:solidFill>
              </a:defRPr>
            </a:lvl1pPr>
          </a:lstStyle>
          <a:p>
            <a:pPr lvl="0"/>
            <a:r>
              <a:rPr lang="pl-PL"/>
              <a:t>Kliknij, aby edytować style wzorca tekstu</a:t>
            </a:r>
          </a:p>
        </p:txBody>
      </p:sp>
    </p:spTree>
    <p:extLst>
      <p:ext uri="{BB962C8B-B14F-4D97-AF65-F5344CB8AC3E}">
        <p14:creationId xmlns:p14="http://schemas.microsoft.com/office/powerpoint/2010/main" val="34788845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a:xfrm>
            <a:off x="714375" y="1801816"/>
            <a:ext cx="4073523" cy="4081460"/>
          </a:xfrm>
        </p:spPr>
        <p:txBody>
          <a:bodyPr/>
          <a:lstStyle>
            <a:lvl1pPr>
              <a:defRPr sz="2800"/>
            </a:lvl1pPr>
            <a:lvl2pPr>
              <a:defRPr/>
            </a:lvl2pPr>
            <a:lvl3pPr>
              <a:defRPr sz="2000"/>
            </a:lvl3pPr>
            <a:lvl4pPr>
              <a:defRPr sz="1800"/>
            </a:lvl4pPr>
            <a:lvl5pPr>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txBox="1">
            <a:spLocks noGrp="1"/>
          </p:cNvSpPr>
          <p:nvPr>
            <p:ph idx="2"/>
          </p:nvPr>
        </p:nvSpPr>
        <p:spPr>
          <a:xfrm>
            <a:off x="4940302" y="1801816"/>
            <a:ext cx="4075115" cy="4081460"/>
          </a:xfrm>
        </p:spPr>
        <p:txBody>
          <a:bodyPr/>
          <a:lstStyle>
            <a:lvl1pPr>
              <a:defRPr sz="2800"/>
            </a:lvl1pPr>
            <a:lvl2pPr>
              <a:defRPr/>
            </a:lvl2pPr>
            <a:lvl3pPr>
              <a:defRPr sz="2000"/>
            </a:lvl3pPr>
            <a:lvl4pPr>
              <a:defRPr sz="1800"/>
            </a:lvl4pPr>
            <a:lvl5pPr>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165438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txBox="1">
            <a:spLocks noGrp="1"/>
          </p:cNvSpPr>
          <p:nvPr>
            <p:ph type="title"/>
          </p:nvPr>
        </p:nvSpPr>
        <p:spPr>
          <a:xfrm>
            <a:off x="485775" y="258766"/>
            <a:ext cx="8748714" cy="1081085"/>
          </a:xfrm>
        </p:spPr>
        <p:txBody>
          <a:bodyPr/>
          <a:lstStyle>
            <a:lvl1pPr>
              <a:defRPr/>
            </a:lvl1pPr>
          </a:lstStyle>
          <a:p>
            <a:pPr lvl="0"/>
            <a:r>
              <a:rPr lang="pl-PL"/>
              <a:t>Kliknij, aby edytować styl</a:t>
            </a:r>
          </a:p>
        </p:txBody>
      </p:sp>
      <p:sp>
        <p:nvSpPr>
          <p:cNvPr id="3" name="Symbol zastępczy tekstu 2"/>
          <p:cNvSpPr txBox="1">
            <a:spLocks noGrp="1"/>
          </p:cNvSpPr>
          <p:nvPr>
            <p:ph type="body" idx="1"/>
          </p:nvPr>
        </p:nvSpPr>
        <p:spPr>
          <a:xfrm>
            <a:off x="485775" y="1450979"/>
            <a:ext cx="4295778" cy="604839"/>
          </a:xfrm>
        </p:spPr>
        <p:txBody>
          <a:bodyPr anchor="b"/>
          <a:lstStyle>
            <a:lvl1pPr marL="0" indent="0">
              <a:buNone/>
              <a:defRPr sz="2400" b="1"/>
            </a:lvl1pPr>
          </a:lstStyle>
          <a:p>
            <a:pPr lvl="0"/>
            <a:r>
              <a:rPr lang="pl-PL"/>
              <a:t>Kliknij, aby edytować style wzorca tekstu</a:t>
            </a:r>
          </a:p>
        </p:txBody>
      </p:sp>
      <p:sp>
        <p:nvSpPr>
          <p:cNvPr id="4" name="Symbol zastępczy zawartości 3"/>
          <p:cNvSpPr txBox="1">
            <a:spLocks noGrp="1"/>
          </p:cNvSpPr>
          <p:nvPr>
            <p:ph idx="2"/>
          </p:nvPr>
        </p:nvSpPr>
        <p:spPr>
          <a:xfrm>
            <a:off x="485775" y="2055808"/>
            <a:ext cx="4295778" cy="3732215"/>
          </a:xfrm>
        </p:spPr>
        <p:txBody>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txBox="1">
            <a:spLocks noGrp="1"/>
          </p:cNvSpPr>
          <p:nvPr>
            <p:ph type="body" idx="3"/>
          </p:nvPr>
        </p:nvSpPr>
        <p:spPr>
          <a:xfrm>
            <a:off x="4937129" y="1450979"/>
            <a:ext cx="4297359" cy="604839"/>
          </a:xfrm>
        </p:spPr>
        <p:txBody>
          <a:bodyPr anchor="b"/>
          <a:lstStyle>
            <a:lvl1pPr marL="0" indent="0">
              <a:buNone/>
              <a:defRPr sz="2400" b="1"/>
            </a:lvl1pPr>
          </a:lstStyle>
          <a:p>
            <a:pPr lvl="0"/>
            <a:r>
              <a:rPr lang="pl-PL"/>
              <a:t>Kliknij, aby edytować style wzorca tekstu</a:t>
            </a:r>
          </a:p>
        </p:txBody>
      </p:sp>
      <p:sp>
        <p:nvSpPr>
          <p:cNvPr id="6" name="Symbol zastępczy zawartości 5"/>
          <p:cNvSpPr txBox="1">
            <a:spLocks noGrp="1"/>
          </p:cNvSpPr>
          <p:nvPr>
            <p:ph idx="4"/>
          </p:nvPr>
        </p:nvSpPr>
        <p:spPr>
          <a:xfrm>
            <a:off x="4937129" y="2055808"/>
            <a:ext cx="4297359" cy="3732215"/>
          </a:xfrm>
        </p:spPr>
        <p:txBody>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4177242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Tree>
    <p:extLst>
      <p:ext uri="{BB962C8B-B14F-4D97-AF65-F5344CB8AC3E}">
        <p14:creationId xmlns:p14="http://schemas.microsoft.com/office/powerpoint/2010/main" val="2412423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01578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485775" y="258766"/>
            <a:ext cx="3198808" cy="1096959"/>
          </a:xfrm>
        </p:spPr>
        <p:txBody>
          <a:bodyPr anchor="b" anchorCtr="0"/>
          <a:lstStyle>
            <a:lvl1pPr algn="l">
              <a:defRPr sz="2000"/>
            </a:lvl1pPr>
          </a:lstStyle>
          <a:p>
            <a:pPr lvl="0"/>
            <a:r>
              <a:rPr lang="pl-PL"/>
              <a:t>Kliknij, aby edytować styl</a:t>
            </a:r>
          </a:p>
        </p:txBody>
      </p:sp>
      <p:sp>
        <p:nvSpPr>
          <p:cNvPr id="3" name="Symbol zastępczy zawartości 2"/>
          <p:cNvSpPr txBox="1">
            <a:spLocks noGrp="1"/>
          </p:cNvSpPr>
          <p:nvPr>
            <p:ph idx="1"/>
          </p:nvPr>
        </p:nvSpPr>
        <p:spPr>
          <a:xfrm>
            <a:off x="3800475" y="258766"/>
            <a:ext cx="5434014" cy="5529257"/>
          </a:xfrm>
        </p:spPr>
        <p:txBody>
          <a:bodyPr/>
          <a:lstStyle>
            <a:lvl1pPr>
              <a:defRPr sz="3200"/>
            </a:lvl1pPr>
            <a:lvl2pPr>
              <a:defRPr sz="2800"/>
            </a:lvl2pPr>
            <a:lvl3pPr>
              <a:defRPr sz="2400"/>
            </a:lvl3pPr>
            <a:lvl4pPr>
              <a:defRPr sz="2000"/>
            </a:lvl4pPr>
            <a:lvl5pPr>
              <a:defRPr sz="20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txBox="1">
            <a:spLocks noGrp="1"/>
          </p:cNvSpPr>
          <p:nvPr>
            <p:ph type="body" idx="2"/>
          </p:nvPr>
        </p:nvSpPr>
        <p:spPr>
          <a:xfrm>
            <a:off x="485775" y="1355726"/>
            <a:ext cx="3198808" cy="4432297"/>
          </a:xfrm>
        </p:spPr>
        <p:txBody>
          <a:bodyPr/>
          <a:lstStyle>
            <a:lvl1pPr marL="0" indent="0">
              <a:buNone/>
              <a:defRPr sz="1400"/>
            </a:lvl1pPr>
          </a:lstStyle>
          <a:p>
            <a:pPr lvl="0"/>
            <a:r>
              <a:rPr lang="pl-PL"/>
              <a:t>Kliknij, aby edytować style wzorca tekstu</a:t>
            </a:r>
          </a:p>
        </p:txBody>
      </p:sp>
    </p:spTree>
    <p:extLst>
      <p:ext uri="{BB962C8B-B14F-4D97-AF65-F5344CB8AC3E}">
        <p14:creationId xmlns:p14="http://schemas.microsoft.com/office/powerpoint/2010/main" val="17703198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EFAB7399-B5D0-4E30-BA28-B613812A69C9}" type="slidenum">
              <a:t>‹#›</a:t>
            </a:fld>
            <a:endParaRPr lang="pl-PL"/>
          </a:p>
        </p:txBody>
      </p:sp>
    </p:spTree>
    <p:extLst>
      <p:ext uri="{BB962C8B-B14F-4D97-AF65-F5344CB8AC3E}">
        <p14:creationId xmlns:p14="http://schemas.microsoft.com/office/powerpoint/2010/main" val="24850726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1904996" y="4535488"/>
            <a:ext cx="5832472" cy="536579"/>
          </a:xfrm>
        </p:spPr>
        <p:txBody>
          <a:bodyPr anchor="b" anchorCtr="0"/>
          <a:lstStyle>
            <a:lvl1pPr algn="l">
              <a:defRPr sz="2000"/>
            </a:lvl1pPr>
          </a:lstStyle>
          <a:p>
            <a:pPr lvl="0"/>
            <a:r>
              <a:rPr lang="pl-PL"/>
              <a:t>Kliknij, aby edytować styl</a:t>
            </a:r>
          </a:p>
        </p:txBody>
      </p:sp>
      <p:sp>
        <p:nvSpPr>
          <p:cNvPr id="3" name="Symbol zastępczy obrazu 2"/>
          <p:cNvSpPr txBox="1">
            <a:spLocks noGrp="1"/>
          </p:cNvSpPr>
          <p:nvPr>
            <p:ph type="pic" idx="1"/>
          </p:nvPr>
        </p:nvSpPr>
        <p:spPr>
          <a:xfrm>
            <a:off x="1904996" y="579436"/>
            <a:ext cx="5832472" cy="3887791"/>
          </a:xfrm>
        </p:spPr>
        <p:txBody>
          <a:bodyPr/>
          <a:lstStyle>
            <a:lvl1pPr marL="0" indent="0">
              <a:buNone/>
              <a:defRPr sz="3200"/>
            </a:lvl1pPr>
          </a:lstStyle>
          <a:p>
            <a:pPr lvl="0"/>
            <a:endParaRPr lang="pl-PL"/>
          </a:p>
        </p:txBody>
      </p:sp>
      <p:sp>
        <p:nvSpPr>
          <p:cNvPr id="4" name="Symbol zastępczy tekstu 3"/>
          <p:cNvSpPr txBox="1">
            <a:spLocks noGrp="1"/>
          </p:cNvSpPr>
          <p:nvPr>
            <p:ph type="body" idx="2"/>
          </p:nvPr>
        </p:nvSpPr>
        <p:spPr>
          <a:xfrm>
            <a:off x="1904996" y="5072067"/>
            <a:ext cx="5832472" cy="760415"/>
          </a:xfrm>
        </p:spPr>
        <p:txBody>
          <a:bodyPr/>
          <a:lstStyle>
            <a:lvl1pPr marL="0" indent="0">
              <a:buNone/>
              <a:defRPr sz="1400"/>
            </a:lvl1pPr>
          </a:lstStyle>
          <a:p>
            <a:pPr lvl="0"/>
            <a:r>
              <a:rPr lang="pl-PL"/>
              <a:t>Kliknij, aby edytować style wzorca tekstu</a:t>
            </a:r>
          </a:p>
        </p:txBody>
      </p:sp>
    </p:spTree>
    <p:extLst>
      <p:ext uri="{BB962C8B-B14F-4D97-AF65-F5344CB8AC3E}">
        <p14:creationId xmlns:p14="http://schemas.microsoft.com/office/powerpoint/2010/main" val="1369439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709020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txBox="1">
            <a:spLocks noGrp="1"/>
          </p:cNvSpPr>
          <p:nvPr>
            <p:ph type="title" orient="vert"/>
          </p:nvPr>
        </p:nvSpPr>
        <p:spPr>
          <a:xfrm>
            <a:off x="6940552" y="476246"/>
            <a:ext cx="2074865" cy="5407020"/>
          </a:xfrm>
        </p:spPr>
        <p:txBody>
          <a:bodyPr vert="eaVert"/>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a:xfrm>
            <a:off x="714375" y="476246"/>
            <a:ext cx="6073773" cy="5407020"/>
          </a:xfrm>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4452133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txBox="1">
            <a:spLocks noGrp="1"/>
          </p:cNvSpPr>
          <p:nvPr>
            <p:ph type="title"/>
          </p:nvPr>
        </p:nvSpPr>
        <p:spPr>
          <a:xfrm>
            <a:off x="768352" y="4164013"/>
            <a:ext cx="8261347" cy="1287466"/>
          </a:xfrm>
        </p:spPr>
        <p:txBody>
          <a:bodyPr anchor="t" anchorCtr="0"/>
          <a:lstStyle>
            <a:lvl1pPr algn="l">
              <a:defRPr sz="4000" b="1" cap="all"/>
            </a:lvl1pPr>
          </a:lstStyle>
          <a:p>
            <a:pPr lvl="0"/>
            <a:r>
              <a:rPr lang="pl-PL"/>
              <a:t>Kliknij, aby edytować styl</a:t>
            </a:r>
          </a:p>
        </p:txBody>
      </p:sp>
      <p:sp>
        <p:nvSpPr>
          <p:cNvPr id="3" name="Symbol zastępczy tekstu 2"/>
          <p:cNvSpPr txBox="1">
            <a:spLocks noGrp="1"/>
          </p:cNvSpPr>
          <p:nvPr>
            <p:ph type="body" idx="1"/>
          </p:nvPr>
        </p:nvSpPr>
        <p:spPr>
          <a:xfrm>
            <a:off x="768352" y="2746372"/>
            <a:ext cx="8261347" cy="1417640"/>
          </a:xfrm>
        </p:spPr>
        <p:txBody>
          <a:bodyPr anchor="b"/>
          <a:lstStyle>
            <a:lvl1pPr marL="0" indent="0">
              <a:buNone/>
              <a:defRPr sz="2000">
                <a:solidFill>
                  <a:srgbClr val="898989"/>
                </a:solidFill>
              </a:defRPr>
            </a:lvl1pPr>
          </a:lstStyle>
          <a:p>
            <a:pPr lvl="0"/>
            <a:r>
              <a:rPr lang="pl-PL"/>
              <a:t>Kliknij, aby edytować style wzorca tekstu</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D1C0F649-91B4-47D4-A34F-A080E6622EF6}" type="slidenum">
              <a:t>‹#›</a:t>
            </a:fld>
            <a:endParaRPr lang="pl-PL"/>
          </a:p>
        </p:txBody>
      </p:sp>
    </p:spTree>
    <p:extLst>
      <p:ext uri="{BB962C8B-B14F-4D97-AF65-F5344CB8AC3E}">
        <p14:creationId xmlns:p14="http://schemas.microsoft.com/office/powerpoint/2010/main" val="26169073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a:xfrm>
            <a:off x="485775" y="1516066"/>
            <a:ext cx="4297359" cy="4276721"/>
          </a:xfrm>
        </p:spPr>
        <p:txBody>
          <a:bodyPr/>
          <a:lstStyle>
            <a:lvl1pPr>
              <a:defRPr sz="2800"/>
            </a:lvl1pPr>
            <a:lvl2pPr>
              <a:defRPr/>
            </a:lvl2pPr>
            <a:lvl3pPr>
              <a:defRPr sz="2000"/>
            </a:lvl3pPr>
            <a:lvl4pPr>
              <a:defRPr sz="1800"/>
            </a:lvl4pPr>
            <a:lvl5pPr>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txBox="1">
            <a:spLocks noGrp="1"/>
          </p:cNvSpPr>
          <p:nvPr>
            <p:ph idx="2"/>
          </p:nvPr>
        </p:nvSpPr>
        <p:spPr>
          <a:xfrm>
            <a:off x="4935538" y="1516066"/>
            <a:ext cx="4297359" cy="4276721"/>
          </a:xfrm>
        </p:spPr>
        <p:txBody>
          <a:bodyPr/>
          <a:lstStyle>
            <a:lvl1pPr>
              <a:defRPr sz="2800"/>
            </a:lvl1pPr>
            <a:lvl2pPr>
              <a:defRPr/>
            </a:lvl2pPr>
            <a:lvl3pPr>
              <a:defRPr sz="2000"/>
            </a:lvl3pPr>
            <a:lvl4pPr>
              <a:defRPr sz="1800"/>
            </a:lvl4pPr>
            <a:lvl5pPr>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txBox="1">
            <a:spLocks noGrp="1"/>
          </p:cNvSpPr>
          <p:nvPr>
            <p:ph type="dt" sz="half" idx="7"/>
          </p:nvPr>
        </p:nvSpPr>
        <p:spPr/>
        <p:txBody>
          <a:bodyPr/>
          <a:lstStyle>
            <a:lvl1pPr>
              <a:defRPr/>
            </a:lvl1pPr>
          </a:lstStyle>
          <a:p>
            <a:pPr lvl="0"/>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D2C896F9-CDBA-4FA5-A787-B3E7F17520E9}" type="slidenum">
              <a:t>‹#›</a:t>
            </a:fld>
            <a:endParaRPr lang="pl-PL"/>
          </a:p>
        </p:txBody>
      </p:sp>
    </p:spTree>
    <p:extLst>
      <p:ext uri="{BB962C8B-B14F-4D97-AF65-F5344CB8AC3E}">
        <p14:creationId xmlns:p14="http://schemas.microsoft.com/office/powerpoint/2010/main" val="140868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txBox="1">
            <a:spLocks noGrp="1"/>
          </p:cNvSpPr>
          <p:nvPr>
            <p:ph type="title"/>
          </p:nvPr>
        </p:nvSpPr>
        <p:spPr>
          <a:xfrm>
            <a:off x="485775" y="258766"/>
            <a:ext cx="8748714" cy="1081085"/>
          </a:xfrm>
        </p:spPr>
        <p:txBody>
          <a:bodyPr/>
          <a:lstStyle>
            <a:lvl1pPr>
              <a:defRPr/>
            </a:lvl1pPr>
          </a:lstStyle>
          <a:p>
            <a:pPr lvl="0"/>
            <a:r>
              <a:rPr lang="pl-PL"/>
              <a:t>Kliknij, aby edytować styl</a:t>
            </a:r>
          </a:p>
        </p:txBody>
      </p:sp>
      <p:sp>
        <p:nvSpPr>
          <p:cNvPr id="3" name="Symbol zastępczy tekstu 2"/>
          <p:cNvSpPr txBox="1">
            <a:spLocks noGrp="1"/>
          </p:cNvSpPr>
          <p:nvPr>
            <p:ph type="body" idx="1"/>
          </p:nvPr>
        </p:nvSpPr>
        <p:spPr>
          <a:xfrm>
            <a:off x="485775" y="1450979"/>
            <a:ext cx="4295778" cy="604839"/>
          </a:xfrm>
        </p:spPr>
        <p:txBody>
          <a:bodyPr anchor="b"/>
          <a:lstStyle>
            <a:lvl1pPr marL="0" indent="0">
              <a:buNone/>
              <a:defRPr sz="2400" b="1"/>
            </a:lvl1pPr>
          </a:lstStyle>
          <a:p>
            <a:pPr lvl="0"/>
            <a:r>
              <a:rPr lang="pl-PL"/>
              <a:t>Kliknij, aby edytować style wzorca tekstu</a:t>
            </a:r>
          </a:p>
        </p:txBody>
      </p:sp>
      <p:sp>
        <p:nvSpPr>
          <p:cNvPr id="4" name="Symbol zastępczy zawartości 3"/>
          <p:cNvSpPr txBox="1">
            <a:spLocks noGrp="1"/>
          </p:cNvSpPr>
          <p:nvPr>
            <p:ph idx="2"/>
          </p:nvPr>
        </p:nvSpPr>
        <p:spPr>
          <a:xfrm>
            <a:off x="485775" y="2055808"/>
            <a:ext cx="4295778" cy="3732215"/>
          </a:xfrm>
        </p:spPr>
        <p:txBody>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txBox="1">
            <a:spLocks noGrp="1"/>
          </p:cNvSpPr>
          <p:nvPr>
            <p:ph type="body" idx="3"/>
          </p:nvPr>
        </p:nvSpPr>
        <p:spPr>
          <a:xfrm>
            <a:off x="4937129" y="1450979"/>
            <a:ext cx="4297359" cy="604839"/>
          </a:xfrm>
        </p:spPr>
        <p:txBody>
          <a:bodyPr anchor="b"/>
          <a:lstStyle>
            <a:lvl1pPr marL="0" indent="0">
              <a:buNone/>
              <a:defRPr sz="2400" b="1"/>
            </a:lvl1pPr>
          </a:lstStyle>
          <a:p>
            <a:pPr lvl="0"/>
            <a:r>
              <a:rPr lang="pl-PL"/>
              <a:t>Kliknij, aby edytować style wzorca tekstu</a:t>
            </a:r>
          </a:p>
        </p:txBody>
      </p:sp>
      <p:sp>
        <p:nvSpPr>
          <p:cNvPr id="6" name="Symbol zastępczy zawartości 5"/>
          <p:cNvSpPr txBox="1">
            <a:spLocks noGrp="1"/>
          </p:cNvSpPr>
          <p:nvPr>
            <p:ph idx="4"/>
          </p:nvPr>
        </p:nvSpPr>
        <p:spPr>
          <a:xfrm>
            <a:off x="4937129" y="2055808"/>
            <a:ext cx="4297359" cy="3732215"/>
          </a:xfrm>
        </p:spPr>
        <p:txBody>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txBox="1">
            <a:spLocks noGrp="1"/>
          </p:cNvSpPr>
          <p:nvPr>
            <p:ph type="dt" sz="half" idx="7"/>
          </p:nvPr>
        </p:nvSpPr>
        <p:spPr/>
        <p:txBody>
          <a:bodyPr/>
          <a:lstStyle>
            <a:lvl1pPr>
              <a:defRPr/>
            </a:lvl1pPr>
          </a:lstStyle>
          <a:p>
            <a:pPr lvl="0"/>
            <a:endParaRPr lang="pl-PL"/>
          </a:p>
        </p:txBody>
      </p:sp>
      <p:sp>
        <p:nvSpPr>
          <p:cNvPr id="8" name="Symbol zastępczy stopki 7"/>
          <p:cNvSpPr txBox="1">
            <a:spLocks noGrp="1"/>
          </p:cNvSpPr>
          <p:nvPr>
            <p:ph type="ftr" sz="quarter" idx="9"/>
          </p:nvPr>
        </p:nvSpPr>
        <p:spPr/>
        <p:txBody>
          <a:bodyPr/>
          <a:lstStyle>
            <a:lvl1pPr>
              <a:defRPr/>
            </a:lvl1pPr>
          </a:lstStyle>
          <a:p>
            <a:pPr lvl="0"/>
            <a:endParaRPr lang="pl-PL"/>
          </a:p>
        </p:txBody>
      </p:sp>
      <p:sp>
        <p:nvSpPr>
          <p:cNvPr id="9" name="Symbol zastępczy numeru slajdu 8"/>
          <p:cNvSpPr txBox="1">
            <a:spLocks noGrp="1"/>
          </p:cNvSpPr>
          <p:nvPr>
            <p:ph type="sldNum" sz="quarter" idx="8"/>
          </p:nvPr>
        </p:nvSpPr>
        <p:spPr/>
        <p:txBody>
          <a:bodyPr/>
          <a:lstStyle>
            <a:lvl1pPr>
              <a:defRPr/>
            </a:lvl1pPr>
          </a:lstStyle>
          <a:p>
            <a:pPr lvl="0"/>
            <a:fld id="{5D6E5A43-8A80-492E-9D71-F132ACA0CF06}" type="slidenum">
              <a:t>‹#›</a:t>
            </a:fld>
            <a:endParaRPr lang="pl-PL"/>
          </a:p>
        </p:txBody>
      </p:sp>
    </p:spTree>
    <p:extLst>
      <p:ext uri="{BB962C8B-B14F-4D97-AF65-F5344CB8AC3E}">
        <p14:creationId xmlns:p14="http://schemas.microsoft.com/office/powerpoint/2010/main" val="25832889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daty 2"/>
          <p:cNvSpPr txBox="1">
            <a:spLocks noGrp="1"/>
          </p:cNvSpPr>
          <p:nvPr>
            <p:ph type="dt" sz="half" idx="7"/>
          </p:nvPr>
        </p:nvSpPr>
        <p:spPr/>
        <p:txBody>
          <a:bodyPr/>
          <a:lstStyle>
            <a:lvl1pPr>
              <a:defRPr/>
            </a:lvl1pPr>
          </a:lstStyle>
          <a:p>
            <a:pPr lvl="0"/>
            <a:endParaRPr lang="pl-PL"/>
          </a:p>
        </p:txBody>
      </p:sp>
      <p:sp>
        <p:nvSpPr>
          <p:cNvPr id="4" name="Symbol zastępczy stopki 3"/>
          <p:cNvSpPr txBox="1">
            <a:spLocks noGrp="1"/>
          </p:cNvSpPr>
          <p:nvPr>
            <p:ph type="ftr" sz="quarter" idx="9"/>
          </p:nvPr>
        </p:nvSpPr>
        <p:spPr/>
        <p:txBody>
          <a:bodyPr/>
          <a:lstStyle>
            <a:lvl1pPr>
              <a:defRPr/>
            </a:lvl1pPr>
          </a:lstStyle>
          <a:p>
            <a:pPr lvl="0"/>
            <a:endParaRPr lang="pl-PL"/>
          </a:p>
        </p:txBody>
      </p:sp>
      <p:sp>
        <p:nvSpPr>
          <p:cNvPr id="5" name="Symbol zastępczy numeru slajdu 4"/>
          <p:cNvSpPr txBox="1">
            <a:spLocks noGrp="1"/>
          </p:cNvSpPr>
          <p:nvPr>
            <p:ph type="sldNum" sz="quarter" idx="8"/>
          </p:nvPr>
        </p:nvSpPr>
        <p:spPr/>
        <p:txBody>
          <a:bodyPr/>
          <a:lstStyle>
            <a:lvl1pPr>
              <a:defRPr/>
            </a:lvl1pPr>
          </a:lstStyle>
          <a:p>
            <a:pPr lvl="0"/>
            <a:fld id="{2D53C406-593F-4921-9649-52AD75D0BAD2}" type="slidenum">
              <a:t>‹#›</a:t>
            </a:fld>
            <a:endParaRPr lang="pl-PL"/>
          </a:p>
        </p:txBody>
      </p:sp>
    </p:spTree>
    <p:extLst>
      <p:ext uri="{BB962C8B-B14F-4D97-AF65-F5344CB8AC3E}">
        <p14:creationId xmlns:p14="http://schemas.microsoft.com/office/powerpoint/2010/main" val="3744210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txBox="1">
            <a:spLocks noGrp="1"/>
          </p:cNvSpPr>
          <p:nvPr>
            <p:ph type="dt" sz="half" idx="7"/>
          </p:nvPr>
        </p:nvSpPr>
        <p:spPr/>
        <p:txBody>
          <a:bodyPr/>
          <a:lstStyle>
            <a:lvl1pPr>
              <a:defRPr/>
            </a:lvl1pPr>
          </a:lstStyle>
          <a:p>
            <a:pPr lvl="0"/>
            <a:endParaRPr lang="pl-PL"/>
          </a:p>
        </p:txBody>
      </p:sp>
      <p:sp>
        <p:nvSpPr>
          <p:cNvPr id="3" name="Symbol zastępczy stopki 2"/>
          <p:cNvSpPr txBox="1">
            <a:spLocks noGrp="1"/>
          </p:cNvSpPr>
          <p:nvPr>
            <p:ph type="ftr" sz="quarter" idx="9"/>
          </p:nvPr>
        </p:nvSpPr>
        <p:spPr/>
        <p:txBody>
          <a:bodyPr/>
          <a:lstStyle>
            <a:lvl1pPr>
              <a:defRPr/>
            </a:lvl1pPr>
          </a:lstStyle>
          <a:p>
            <a:pPr lvl="0"/>
            <a:endParaRPr lang="pl-PL"/>
          </a:p>
        </p:txBody>
      </p:sp>
      <p:sp>
        <p:nvSpPr>
          <p:cNvPr id="4" name="Symbol zastępczy numeru slajdu 3"/>
          <p:cNvSpPr txBox="1">
            <a:spLocks noGrp="1"/>
          </p:cNvSpPr>
          <p:nvPr>
            <p:ph type="sldNum" sz="quarter" idx="8"/>
          </p:nvPr>
        </p:nvSpPr>
        <p:spPr/>
        <p:txBody>
          <a:bodyPr/>
          <a:lstStyle>
            <a:lvl1pPr>
              <a:defRPr/>
            </a:lvl1pPr>
          </a:lstStyle>
          <a:p>
            <a:pPr lvl="0"/>
            <a:fld id="{2E9C30EA-5625-4D47-A7E7-BA806EBE65A0}" type="slidenum">
              <a:t>‹#›</a:t>
            </a:fld>
            <a:endParaRPr lang="pl-PL"/>
          </a:p>
        </p:txBody>
      </p:sp>
    </p:spTree>
    <p:extLst>
      <p:ext uri="{BB962C8B-B14F-4D97-AF65-F5344CB8AC3E}">
        <p14:creationId xmlns:p14="http://schemas.microsoft.com/office/powerpoint/2010/main" val="2472027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485775" y="258766"/>
            <a:ext cx="3198808" cy="1096959"/>
          </a:xfrm>
        </p:spPr>
        <p:txBody>
          <a:bodyPr anchor="b" anchorCtr="0"/>
          <a:lstStyle>
            <a:lvl1pPr algn="l">
              <a:defRPr sz="2000" b="1"/>
            </a:lvl1pPr>
          </a:lstStyle>
          <a:p>
            <a:pPr lvl="0"/>
            <a:r>
              <a:rPr lang="pl-PL"/>
              <a:t>Kliknij, aby edytować styl</a:t>
            </a:r>
          </a:p>
        </p:txBody>
      </p:sp>
      <p:sp>
        <p:nvSpPr>
          <p:cNvPr id="3" name="Symbol zastępczy zawartości 2"/>
          <p:cNvSpPr txBox="1">
            <a:spLocks noGrp="1"/>
          </p:cNvSpPr>
          <p:nvPr>
            <p:ph idx="1"/>
          </p:nvPr>
        </p:nvSpPr>
        <p:spPr>
          <a:xfrm>
            <a:off x="3800475" y="258766"/>
            <a:ext cx="5434014" cy="5529257"/>
          </a:xfrm>
        </p:spPr>
        <p:txBody>
          <a:bodyPr/>
          <a:lstStyle>
            <a:lvl1pPr>
              <a:defRPr sz="3200"/>
            </a:lvl1pPr>
            <a:lvl2pPr>
              <a:defRPr sz="2800"/>
            </a:lvl2pPr>
            <a:lvl3pPr>
              <a:defRPr sz="2400"/>
            </a:lvl3pPr>
            <a:lvl4pPr>
              <a:defRPr sz="2000"/>
            </a:lvl4pPr>
            <a:lvl5pPr>
              <a:defRPr sz="20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txBox="1">
            <a:spLocks noGrp="1"/>
          </p:cNvSpPr>
          <p:nvPr>
            <p:ph type="body" idx="2"/>
          </p:nvPr>
        </p:nvSpPr>
        <p:spPr>
          <a:xfrm>
            <a:off x="485775" y="1355726"/>
            <a:ext cx="3198808" cy="4432297"/>
          </a:xfrm>
        </p:spPr>
        <p:txBody>
          <a:bodyPr/>
          <a:lstStyle>
            <a:lvl1pPr marL="0" indent="0">
              <a:buNone/>
              <a:defRPr sz="1400"/>
            </a:lvl1pPr>
          </a:lstStyle>
          <a:p>
            <a:pPr lvl="0"/>
            <a:r>
              <a:rPr lang="pl-PL"/>
              <a:t>Kliknij, aby edytować style wzorca tekstu</a:t>
            </a:r>
          </a:p>
        </p:txBody>
      </p:sp>
      <p:sp>
        <p:nvSpPr>
          <p:cNvPr id="5" name="Symbol zastępczy daty 4"/>
          <p:cNvSpPr txBox="1">
            <a:spLocks noGrp="1"/>
          </p:cNvSpPr>
          <p:nvPr>
            <p:ph type="dt" sz="half" idx="7"/>
          </p:nvPr>
        </p:nvSpPr>
        <p:spPr/>
        <p:txBody>
          <a:bodyPr/>
          <a:lstStyle>
            <a:lvl1pPr>
              <a:defRPr/>
            </a:lvl1pPr>
          </a:lstStyle>
          <a:p>
            <a:pPr lvl="0"/>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7DE003E1-0250-4432-880C-EF9676F92CAE}" type="slidenum">
              <a:t>‹#›</a:t>
            </a:fld>
            <a:endParaRPr lang="pl-PL"/>
          </a:p>
        </p:txBody>
      </p:sp>
    </p:spTree>
    <p:extLst>
      <p:ext uri="{BB962C8B-B14F-4D97-AF65-F5344CB8AC3E}">
        <p14:creationId xmlns:p14="http://schemas.microsoft.com/office/powerpoint/2010/main" val="34384190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1904996" y="4535488"/>
            <a:ext cx="5832472" cy="536579"/>
          </a:xfrm>
        </p:spPr>
        <p:txBody>
          <a:bodyPr anchor="b" anchorCtr="0"/>
          <a:lstStyle>
            <a:lvl1pPr algn="l">
              <a:defRPr sz="2000" b="1"/>
            </a:lvl1pPr>
          </a:lstStyle>
          <a:p>
            <a:pPr lvl="0"/>
            <a:r>
              <a:rPr lang="pl-PL"/>
              <a:t>Kliknij, aby edytować styl</a:t>
            </a:r>
          </a:p>
        </p:txBody>
      </p:sp>
      <p:sp>
        <p:nvSpPr>
          <p:cNvPr id="3" name="Symbol zastępczy obrazu 2"/>
          <p:cNvSpPr txBox="1">
            <a:spLocks noGrp="1"/>
          </p:cNvSpPr>
          <p:nvPr>
            <p:ph type="pic" idx="1"/>
          </p:nvPr>
        </p:nvSpPr>
        <p:spPr>
          <a:xfrm>
            <a:off x="1904996" y="579436"/>
            <a:ext cx="5832472" cy="3887791"/>
          </a:xfrm>
        </p:spPr>
        <p:txBody>
          <a:bodyPr/>
          <a:lstStyle>
            <a:lvl1pPr marL="0" indent="0">
              <a:buNone/>
              <a:defRPr sz="3200"/>
            </a:lvl1pPr>
          </a:lstStyle>
          <a:p>
            <a:pPr lvl="0"/>
            <a:endParaRPr lang="pl-PL"/>
          </a:p>
        </p:txBody>
      </p:sp>
      <p:sp>
        <p:nvSpPr>
          <p:cNvPr id="4" name="Symbol zastępczy tekstu 3"/>
          <p:cNvSpPr txBox="1">
            <a:spLocks noGrp="1"/>
          </p:cNvSpPr>
          <p:nvPr>
            <p:ph type="body" idx="2"/>
          </p:nvPr>
        </p:nvSpPr>
        <p:spPr>
          <a:xfrm>
            <a:off x="1904996" y="5072067"/>
            <a:ext cx="5832472" cy="760415"/>
          </a:xfrm>
        </p:spPr>
        <p:txBody>
          <a:bodyPr/>
          <a:lstStyle>
            <a:lvl1pPr marL="0" indent="0">
              <a:buNone/>
              <a:defRPr sz="1400"/>
            </a:lvl1pPr>
          </a:lstStyle>
          <a:p>
            <a:pPr lvl="0"/>
            <a:r>
              <a:rPr lang="pl-PL"/>
              <a:t>Kliknij, aby edytować style wzorca tekstu</a:t>
            </a:r>
          </a:p>
        </p:txBody>
      </p:sp>
      <p:sp>
        <p:nvSpPr>
          <p:cNvPr id="5" name="Symbol zastępczy daty 4"/>
          <p:cNvSpPr txBox="1">
            <a:spLocks noGrp="1"/>
          </p:cNvSpPr>
          <p:nvPr>
            <p:ph type="dt" sz="half" idx="7"/>
          </p:nvPr>
        </p:nvSpPr>
        <p:spPr/>
        <p:txBody>
          <a:bodyPr/>
          <a:lstStyle>
            <a:lvl1pPr>
              <a:defRPr/>
            </a:lvl1pPr>
          </a:lstStyle>
          <a:p>
            <a:pPr lvl="0"/>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9645C2CF-38FF-4759-A618-53DF55F15D5D}" type="slidenum">
              <a:t>‹#›</a:t>
            </a:fld>
            <a:endParaRPr lang="pl-PL"/>
          </a:p>
        </p:txBody>
      </p:sp>
    </p:spTree>
    <p:extLst>
      <p:ext uri="{BB962C8B-B14F-4D97-AF65-F5344CB8AC3E}">
        <p14:creationId xmlns:p14="http://schemas.microsoft.com/office/powerpoint/2010/main" val="378786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ymbol zastępczy tytułu 1"/>
          <p:cNvSpPr txBox="1">
            <a:spLocks noGrp="1"/>
          </p:cNvSpPr>
          <p:nvPr>
            <p:ph type="title"/>
          </p:nvPr>
        </p:nvSpPr>
        <p:spPr>
          <a:xfrm>
            <a:off x="486003" y="258116"/>
            <a:ext cx="8747644" cy="1081799"/>
          </a:xfrm>
          <a:prstGeom prst="rect">
            <a:avLst/>
          </a:prstGeom>
          <a:noFill/>
          <a:ln>
            <a:noFill/>
          </a:ln>
        </p:spPr>
        <p:txBody>
          <a:bodyPr vert="horz" wrap="square" lIns="0" tIns="0" rIns="0" bIns="0" anchor="ctr" anchorCtr="1" compatLnSpc="1">
            <a:noAutofit/>
          </a:bodyPr>
          <a:lstStyle/>
          <a:p>
            <a:pPr lvl="0"/>
            <a:endParaRPr lang="pl-PL"/>
          </a:p>
        </p:txBody>
      </p:sp>
      <p:sp>
        <p:nvSpPr>
          <p:cNvPr id="3" name="Symbol zastępczy tekstu 2"/>
          <p:cNvSpPr txBox="1">
            <a:spLocks noGrp="1"/>
          </p:cNvSpPr>
          <p:nvPr>
            <p:ph type="body" idx="1"/>
          </p:nvPr>
        </p:nvSpPr>
        <p:spPr>
          <a:xfrm>
            <a:off x="486003" y="1516322"/>
            <a:ext cx="8747644" cy="4276438"/>
          </a:xfrm>
          <a:prstGeom prst="rect">
            <a:avLst/>
          </a:prstGeom>
          <a:noFill/>
          <a:ln>
            <a:noFill/>
          </a:ln>
        </p:spPr>
        <p:txBody>
          <a:bodyPr vert="horz" wrap="square" lIns="0" tIns="0" rIns="0" bIns="0" anchor="t" anchorCtr="0" compatLnSpc="1">
            <a:no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2"/>
          </p:nvPr>
        </p:nvSpPr>
        <p:spPr>
          <a:xfrm>
            <a:off x="486003" y="5903284"/>
            <a:ext cx="2264401" cy="446757"/>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pl-PL"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pl-PL"/>
          </a:p>
        </p:txBody>
      </p:sp>
      <p:sp>
        <p:nvSpPr>
          <p:cNvPr id="5" name="Symbol zastępczy stopki 4"/>
          <p:cNvSpPr txBox="1">
            <a:spLocks noGrp="1"/>
          </p:cNvSpPr>
          <p:nvPr>
            <p:ph type="ftr" sz="quarter" idx="3"/>
          </p:nvPr>
        </p:nvSpPr>
        <p:spPr>
          <a:xfrm>
            <a:off x="3324237" y="5903284"/>
            <a:ext cx="3080878" cy="446757"/>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pl-PL"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pl-PL"/>
          </a:p>
        </p:txBody>
      </p:sp>
      <p:sp>
        <p:nvSpPr>
          <p:cNvPr id="6" name="Symbol zastępczy numeru slajdu 5"/>
          <p:cNvSpPr txBox="1">
            <a:spLocks noGrp="1"/>
          </p:cNvSpPr>
          <p:nvPr>
            <p:ph type="sldNum" sz="quarter" idx="4"/>
          </p:nvPr>
        </p:nvSpPr>
        <p:spPr>
          <a:xfrm>
            <a:off x="6969236" y="5903284"/>
            <a:ext cx="2264401" cy="446757"/>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pl-PL"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4913E1AB-4299-48C9-8961-3C2B95EB290D}" type="slidenum">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SzPct val="45000"/>
        <a:buFont typeface="StarSymbol"/>
        <a:buChar char="●"/>
        <a:tabLst/>
        <a:defRPr lang="pl-PL" sz="2060" b="0" i="0" u="none" strike="noStrike" kern="1200" cap="none" spc="0" baseline="0">
          <a:solidFill>
            <a:srgbClr val="000000"/>
          </a:solidFill>
          <a:uFillTx/>
          <a:latin typeface="Arial" pitchFamily="18"/>
          <a:cs typeface="Mangal" pitchFamily="2"/>
        </a:defRPr>
      </a:lvl1pPr>
    </p:titleStyle>
    <p:bodyStyle>
      <a:lvl1pPr marL="431999" marR="0" lvl="0" indent="-323999" defTabSz="914400" rtl="0" fontAlgn="auto" hangingPunct="0">
        <a:lnSpc>
          <a:spcPct val="100000"/>
        </a:lnSpc>
        <a:spcBef>
          <a:spcPts val="0"/>
        </a:spcBef>
        <a:spcAft>
          <a:spcPts val="1215"/>
        </a:spcAft>
        <a:buSzPct val="45000"/>
        <a:buFont typeface="StarSymbol"/>
        <a:buChar char="●"/>
        <a:tabLst/>
        <a:defRPr lang="pl-PL" sz="2740" b="0" i="0" u="none" strike="noStrike" kern="1200" cap="none" spc="0" baseline="0">
          <a:solidFill>
            <a:srgbClr val="000000"/>
          </a:solidFill>
          <a:uFillTx/>
          <a:latin typeface="Arial" pitchFamily="18"/>
          <a:ea typeface="Microsoft YaHei" pitchFamily="2"/>
          <a:cs typeface="Mangal" pitchFamily="2"/>
        </a:defRPr>
      </a:lvl1pPr>
      <a:lvl2pPr marL="863998" marR="0" lvl="1" indent="-323999" defTabSz="914400" rtl="0" fontAlgn="auto" hangingPunct="1">
        <a:lnSpc>
          <a:spcPct val="100000"/>
        </a:lnSpc>
        <a:spcBef>
          <a:spcPts val="0"/>
        </a:spcBef>
        <a:spcAft>
          <a:spcPts val="970"/>
        </a:spcAft>
        <a:buSzPct val="75000"/>
        <a:buFont typeface="StarSymbol"/>
        <a:buChar char="–"/>
        <a:tabLst/>
        <a:defRPr lang="pl-PL" sz="2400" b="0" i="0" u="none" strike="noStrike" kern="1200" cap="none" spc="0" baseline="0">
          <a:solidFill>
            <a:srgbClr val="000000"/>
          </a:solidFill>
          <a:uFillTx/>
          <a:latin typeface="Arial" pitchFamily="18"/>
          <a:ea typeface="Microsoft YaHei" pitchFamily="2"/>
          <a:cs typeface="Mangal" pitchFamily="2"/>
        </a:defRPr>
      </a:lvl2pPr>
      <a:lvl3pPr marL="1295997" marR="0" lvl="2" indent="-287999" defTabSz="914400" rtl="0" fontAlgn="auto" hangingPunct="1">
        <a:lnSpc>
          <a:spcPct val="100000"/>
        </a:lnSpc>
        <a:spcBef>
          <a:spcPts val="0"/>
        </a:spcBef>
        <a:spcAft>
          <a:spcPts val="730"/>
        </a:spcAft>
        <a:buSzPct val="45000"/>
        <a:buFont typeface="StarSymbol"/>
        <a:buChar char="●"/>
        <a:tabLst/>
        <a:defRPr lang="pl-PL" sz="2060" b="0" i="0" u="none" strike="noStrike" kern="1200" cap="none" spc="0" baseline="0">
          <a:solidFill>
            <a:srgbClr val="000000"/>
          </a:solidFill>
          <a:uFillTx/>
          <a:latin typeface="Arial" pitchFamily="18"/>
          <a:ea typeface="Microsoft YaHei" pitchFamily="2"/>
          <a:cs typeface="Mangal" pitchFamily="2"/>
        </a:defRPr>
      </a:lvl3pPr>
      <a:lvl4pPr marL="1727996" marR="0" lvl="3" indent="-215999" defTabSz="914400" rtl="0" fontAlgn="auto" hangingPunct="1">
        <a:lnSpc>
          <a:spcPct val="100000"/>
        </a:lnSpc>
        <a:spcBef>
          <a:spcPts val="0"/>
        </a:spcBef>
        <a:spcAft>
          <a:spcPts val="485"/>
        </a:spcAft>
        <a:buSzPct val="75000"/>
        <a:buFont typeface="StarSymbol"/>
        <a:buChar char="–"/>
        <a:tabLst/>
        <a:defRPr lang="pl-PL" sz="1710" b="0" i="0" u="none" strike="noStrike" kern="1200" cap="none" spc="0" baseline="0">
          <a:solidFill>
            <a:srgbClr val="000000"/>
          </a:solidFill>
          <a:uFillTx/>
          <a:latin typeface="Arial" pitchFamily="18"/>
          <a:ea typeface="Microsoft YaHei" pitchFamily="2"/>
          <a:cs typeface="Mangal" pitchFamily="2"/>
        </a:defRPr>
      </a:lvl4pPr>
      <a:lvl5pPr marL="2159995" marR="0" lvl="4" indent="-215999" defTabSz="914400" rtl="0" fontAlgn="auto" hangingPunct="1">
        <a:lnSpc>
          <a:spcPct val="100000"/>
        </a:lnSpc>
        <a:spcBef>
          <a:spcPts val="0"/>
        </a:spcBef>
        <a:spcAft>
          <a:spcPts val="240"/>
        </a:spcAft>
        <a:buSzPct val="45000"/>
        <a:buFont typeface="StarSymbol"/>
        <a:buChar char="●"/>
        <a:tabLst/>
        <a:defRPr lang="pl-PL" sz="1710" b="0" i="0" u="none" strike="noStrike" kern="1200" cap="none" spc="0" baseline="0">
          <a:solidFill>
            <a:srgbClr val="000000"/>
          </a:solidFill>
          <a:uFillTx/>
          <a:latin typeface="Arial" pitchFamily="18"/>
          <a:ea typeface="Microsoft YaHei" pitchFamily="2"/>
          <a:cs typeface="Mangal"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BABED6"/>
        </a:solidFill>
        <a:effectLst/>
      </p:bgPr>
    </p:bg>
    <p:spTree>
      <p:nvGrpSpPr>
        <p:cNvPr id="1" name=""/>
        <p:cNvGrpSpPr/>
        <p:nvPr/>
      </p:nvGrpSpPr>
      <p:grpSpPr>
        <a:xfrm>
          <a:off x="0" y="0"/>
          <a:ext cx="0" cy="0"/>
          <a:chOff x="0" y="0"/>
          <a:chExt cx="0" cy="0"/>
        </a:xfrm>
      </p:grpSpPr>
      <p:sp>
        <p:nvSpPr>
          <p:cNvPr id="2" name="Prostokąt 1"/>
          <p:cNvSpPr/>
          <p:nvPr/>
        </p:nvSpPr>
        <p:spPr>
          <a:xfrm>
            <a:off x="390604" y="1623242"/>
            <a:ext cx="9329037" cy="4856396"/>
          </a:xfrm>
          <a:prstGeom prst="rect">
            <a:avLst/>
          </a:prstGeom>
          <a:solidFill>
            <a:srgbClr val="DDDDDD"/>
          </a:solidFill>
          <a:ln w="25402">
            <a:solidFill>
              <a:srgbClr val="C0C0C0"/>
            </a:solidFill>
            <a:prstDash val="solid"/>
          </a:ln>
        </p:spPr>
        <p:txBody>
          <a:bodyPr vert="horz" wrap="square" lIns="0" tIns="0" rIns="0" bIns="0" anchor="ctr" anchorCtr="1"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Symbol zastępczy tytułu 2"/>
          <p:cNvSpPr txBox="1">
            <a:spLocks noGrp="1"/>
          </p:cNvSpPr>
          <p:nvPr>
            <p:ph type="title"/>
          </p:nvPr>
        </p:nvSpPr>
        <p:spPr>
          <a:xfrm>
            <a:off x="714237" y="475917"/>
            <a:ext cx="8300520" cy="1081799"/>
          </a:xfrm>
          <a:prstGeom prst="rect">
            <a:avLst/>
          </a:prstGeom>
          <a:noFill/>
          <a:ln>
            <a:noFill/>
          </a:ln>
        </p:spPr>
        <p:txBody>
          <a:bodyPr vert="horz" wrap="square" lIns="0" tIns="0" rIns="0" bIns="0" anchor="ctr" anchorCtr="1" compatLnSpc="1">
            <a:noAutofit/>
          </a:bodyPr>
          <a:lstStyle/>
          <a:p>
            <a:pPr lvl="0"/>
            <a:endParaRPr lang="pl-PL"/>
          </a:p>
        </p:txBody>
      </p:sp>
      <p:sp>
        <p:nvSpPr>
          <p:cNvPr id="4" name="Symbol zastępczy tekstu 3"/>
          <p:cNvSpPr txBox="1">
            <a:spLocks noGrp="1"/>
          </p:cNvSpPr>
          <p:nvPr>
            <p:ph type="body" idx="1"/>
          </p:nvPr>
        </p:nvSpPr>
        <p:spPr>
          <a:xfrm>
            <a:off x="714237" y="1801441"/>
            <a:ext cx="8300520" cy="4082037"/>
          </a:xfrm>
          <a:prstGeom prst="rect">
            <a:avLst/>
          </a:prstGeom>
          <a:noFill/>
          <a:ln>
            <a:noFill/>
          </a:ln>
        </p:spPr>
        <p:txBody>
          <a:bodyPr vert="horz" wrap="square" lIns="0" tIns="0" rIns="0" bIns="0" anchor="t" anchorCtr="0" compatLnSpc="1">
            <a:no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Prostokąt 4"/>
          <p:cNvSpPr/>
          <p:nvPr/>
        </p:nvSpPr>
        <p:spPr>
          <a:xfrm>
            <a:off x="356" y="356"/>
            <a:ext cx="174961" cy="786960"/>
          </a:xfrm>
          <a:prstGeom prst="rect">
            <a:avLst/>
          </a:prstGeom>
          <a:solidFill>
            <a:srgbClr val="125C8D"/>
          </a:solidFill>
          <a:ln w="25402">
            <a:solidFill>
              <a:srgbClr val="385D8A"/>
            </a:solidFill>
            <a:prstDash val="solid"/>
          </a:ln>
        </p:spPr>
        <p:txBody>
          <a:bodyPr vert="horz" wrap="square" lIns="0" tIns="0" rIns="0" bIns="0" anchor="ctr" anchorCtr="1"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6" name="Prostokąt 5"/>
          <p:cNvSpPr/>
          <p:nvPr/>
        </p:nvSpPr>
        <p:spPr>
          <a:xfrm>
            <a:off x="356" y="2041196"/>
            <a:ext cx="174961" cy="786960"/>
          </a:xfrm>
          <a:prstGeom prst="rect">
            <a:avLst/>
          </a:prstGeom>
          <a:solidFill>
            <a:srgbClr val="125C8D"/>
          </a:solidFill>
          <a:ln w="25402">
            <a:solidFill>
              <a:srgbClr val="385D8A"/>
            </a:solidFill>
            <a:prstDash val="solid"/>
          </a:ln>
        </p:spPr>
        <p:txBody>
          <a:bodyPr vert="horz" wrap="square" lIns="0" tIns="0" rIns="0" bIns="0" anchor="ctr" anchorCtr="1"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7" name="Prostokąt 6"/>
          <p:cNvSpPr/>
          <p:nvPr/>
        </p:nvSpPr>
        <p:spPr>
          <a:xfrm>
            <a:off x="356" y="1001524"/>
            <a:ext cx="174961" cy="786960"/>
          </a:xfrm>
          <a:prstGeom prst="rect">
            <a:avLst/>
          </a:prstGeom>
          <a:solidFill>
            <a:srgbClr val="125C8D"/>
          </a:solidFill>
          <a:ln w="25402">
            <a:solidFill>
              <a:srgbClr val="385D8A"/>
            </a:solidFill>
            <a:prstDash val="solid"/>
          </a:ln>
        </p:spPr>
        <p:txBody>
          <a:bodyPr vert="horz" wrap="square" lIns="0" tIns="0" rIns="0" bIns="0" anchor="ctr" anchorCtr="1"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400" b="0" i="0" u="none" strike="noStrike" kern="1200" cap="none" spc="0" baseline="0">
              <a:solidFill>
                <a:srgbClr val="000000"/>
              </a:solidFill>
              <a:uFillTx/>
              <a:latin typeface="Times New Roman" pitchFamily="18"/>
              <a:ea typeface="Lucida Sans Unicode" pitchFamily="2"/>
              <a:cs typeface="Tahoma"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Clr>
          <a:srgbClr val="000000"/>
        </a:buClr>
        <a:buSzPct val="45000"/>
        <a:buFont typeface="StarSymbol"/>
        <a:buChar char=""/>
        <a:tabLst/>
        <a:defRPr lang="pl-PL" sz="2060" b="1" i="0" u="none" strike="noStrike" kern="0" cap="none" spc="0" baseline="0">
          <a:solidFill>
            <a:srgbClr val="333333"/>
          </a:solidFill>
          <a:uFillTx/>
          <a:latin typeface="Albany" pitchFamily="34"/>
          <a:cs typeface="Tahoma" pitchFamily="2"/>
        </a:defRPr>
      </a:lvl1pPr>
    </p:titleStyle>
    <p:bodyStyle>
      <a:lvl1pPr marL="431999" marR="0" lvl="0" indent="-323999" algn="l" defTabSz="914400" rtl="0" fontAlgn="auto" hangingPunct="0">
        <a:lnSpc>
          <a:spcPct val="100000"/>
        </a:lnSpc>
        <a:spcBef>
          <a:spcPts val="0"/>
        </a:spcBef>
        <a:spcAft>
          <a:spcPts val="0"/>
        </a:spcAft>
        <a:buClr>
          <a:srgbClr val="0E594D"/>
        </a:buClr>
        <a:buSzPct val="45000"/>
        <a:buFont typeface="StarSymbol"/>
        <a:buChar char="●"/>
        <a:tabLst/>
        <a:defRPr lang="pl-PL" sz="2060" b="0" i="0" u="none" strike="noStrike" kern="0" cap="none" spc="0" baseline="0">
          <a:solidFill>
            <a:srgbClr val="000000"/>
          </a:solidFill>
          <a:uFillTx/>
          <a:latin typeface="Albany" pitchFamily="34"/>
          <a:ea typeface="Lucida Sans Unicode" pitchFamily="2"/>
          <a:cs typeface="Tahoma" pitchFamily="2"/>
        </a:defRPr>
      </a:lvl1pPr>
      <a:lvl2pPr marL="863998" marR="0" lvl="1" indent="-287999" algn="l" defTabSz="914400" rtl="0" fontAlgn="auto" hangingPunct="1">
        <a:lnSpc>
          <a:spcPct val="100000"/>
        </a:lnSpc>
        <a:spcBef>
          <a:spcPts val="0"/>
        </a:spcBef>
        <a:spcAft>
          <a:spcPts val="0"/>
        </a:spcAft>
        <a:buClr>
          <a:srgbClr val="000000"/>
        </a:buClr>
        <a:buSzPct val="75000"/>
        <a:buFont typeface="StarSymbol"/>
        <a:buChar char="–"/>
        <a:tabLst/>
        <a:defRPr lang="pl-PL" sz="2400" b="0" i="0" u="none" strike="noStrike" kern="0" cap="none" spc="0" baseline="0">
          <a:solidFill>
            <a:srgbClr val="000000"/>
          </a:solidFill>
          <a:uFillTx/>
          <a:latin typeface="Albany" pitchFamily="34"/>
          <a:ea typeface="Lucida Sans Unicode" pitchFamily="2"/>
          <a:cs typeface="Tahoma" pitchFamily="2"/>
        </a:defRPr>
      </a:lvl2pPr>
      <a:lvl3pPr marL="1295997" marR="0" lvl="2" indent="-215999" algn="l" defTabSz="914400" rtl="0" fontAlgn="auto" hangingPunct="1">
        <a:lnSpc>
          <a:spcPct val="100000"/>
        </a:lnSpc>
        <a:spcBef>
          <a:spcPts val="0"/>
        </a:spcBef>
        <a:spcAft>
          <a:spcPts val="0"/>
        </a:spcAft>
        <a:buClr>
          <a:srgbClr val="000000"/>
        </a:buClr>
        <a:buSzPct val="45000"/>
        <a:buFont typeface="StarSymbol"/>
        <a:buChar char="●"/>
        <a:tabLst/>
        <a:defRPr lang="pl-PL" sz="2060" b="0" i="0" u="none" strike="noStrike" kern="0" cap="none" spc="0" baseline="0">
          <a:solidFill>
            <a:srgbClr val="000000"/>
          </a:solidFill>
          <a:uFillTx/>
          <a:latin typeface="Albany" pitchFamily="34"/>
          <a:ea typeface="Lucida Sans Unicode" pitchFamily="2"/>
          <a:cs typeface="Tahoma" pitchFamily="2"/>
        </a:defRPr>
      </a:lvl3pPr>
      <a:lvl4pPr marL="1727996" marR="0" lvl="3" indent="-215999" algn="l" defTabSz="914400" rtl="0" fontAlgn="auto" hangingPunct="1">
        <a:lnSpc>
          <a:spcPct val="100000"/>
        </a:lnSpc>
        <a:spcBef>
          <a:spcPts val="0"/>
        </a:spcBef>
        <a:spcAft>
          <a:spcPts val="0"/>
        </a:spcAft>
        <a:buClr>
          <a:srgbClr val="000000"/>
        </a:buClr>
        <a:buSzPct val="75000"/>
        <a:buFont typeface="StarSymbol"/>
        <a:buChar char="–"/>
        <a:tabLst/>
        <a:defRPr lang="pl-PL" sz="1720" b="0" i="0" u="none" strike="noStrike" kern="0" cap="none" spc="0" baseline="0">
          <a:solidFill>
            <a:srgbClr val="000000"/>
          </a:solidFill>
          <a:uFillTx/>
          <a:latin typeface="Albany" pitchFamily="34"/>
          <a:ea typeface="Lucida Sans Unicode" pitchFamily="2"/>
          <a:cs typeface="Tahoma" pitchFamily="2"/>
        </a:defRPr>
      </a:lvl4pPr>
      <a:lvl5pPr marL="2159995" marR="0" lvl="4" indent="-215999" algn="l" defTabSz="914400" rtl="0" fontAlgn="auto" hangingPunct="1">
        <a:lnSpc>
          <a:spcPct val="100000"/>
        </a:lnSpc>
        <a:spcBef>
          <a:spcPts val="0"/>
        </a:spcBef>
        <a:spcAft>
          <a:spcPts val="0"/>
        </a:spcAft>
        <a:buClr>
          <a:srgbClr val="000000"/>
        </a:buClr>
        <a:buSzPct val="45000"/>
        <a:buFont typeface="StarSymbol"/>
        <a:buChar char="●"/>
        <a:tabLst/>
        <a:defRPr lang="pl-PL" sz="1720" b="0" i="0" u="none" strike="noStrike" kern="0" cap="none" spc="0" baseline="0">
          <a:solidFill>
            <a:srgbClr val="000000"/>
          </a:solidFill>
          <a:uFillTx/>
          <a:latin typeface="Albany" pitchFamily="34"/>
          <a:ea typeface="Lucida Sans Unicode" pitchFamily="2"/>
          <a:cs typeface="Tahoma"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8.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8.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incontext.pl/st.js?t=c&amp;c=2821&amp;w=figury&amp;s=5017"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spAutoFit/>
          </a:bodyPr>
          <a:lstStyle/>
          <a:p>
            <a:pPr lvl="0">
              <a:buNone/>
            </a:pPr>
            <a:r>
              <a:rPr lang="pl-PL" sz="4400" i="1">
                <a:effectLst>
                  <a:outerShdw dist="17962" dir="2700000">
                    <a:srgbClr val="000000"/>
                  </a:outerShdw>
                </a:effectLst>
                <a:latin typeface="GungsuhChe" pitchFamily="49"/>
              </a:rPr>
              <a:t>POLONEZ-NARODOWY TANIEC</a:t>
            </a:r>
          </a:p>
        </p:txBody>
      </p:sp>
      <p:sp>
        <p:nvSpPr>
          <p:cNvPr id="3" name="Podtytuł 2"/>
          <p:cNvSpPr txBox="1">
            <a:spLocks noGrp="1"/>
          </p:cNvSpPr>
          <p:nvPr>
            <p:ph type="subTitle" idx="4294967295"/>
          </p:nvPr>
        </p:nvSpPr>
        <p:spPr>
          <a:xfrm>
            <a:off x="699479" y="1893960"/>
            <a:ext cx="8300520" cy="4082037"/>
          </a:xfrm>
        </p:spPr>
        <p:txBody>
          <a:bodyPr>
            <a:spAutoFit/>
          </a:bodyPr>
          <a:lstStyle/>
          <a:p>
            <a:pPr marL="0" lvl="0" indent="-215999">
              <a:buNone/>
            </a:pPr>
            <a:r>
              <a:rPr lang="pl-PL" sz="2400"/>
              <a:t> </a:t>
            </a:r>
            <a:r>
              <a:rPr lang="pl-PL" sz="3200" b="1" i="1"/>
              <a:t>Polonez</a:t>
            </a:r>
            <a:r>
              <a:rPr lang="pl-PL" sz="3200"/>
              <a:t> – reprezentacyjny Polski taniec narodowy.</a:t>
            </a:r>
          </a:p>
        </p:txBody>
      </p:sp>
      <p:pic>
        <p:nvPicPr>
          <p:cNvPr id="4" name="Obraz 3"/>
          <p:cNvPicPr>
            <a:picLocks noChangeAspect="1"/>
          </p:cNvPicPr>
          <p:nvPr/>
        </p:nvPicPr>
        <p:blipFill>
          <a:blip r:embed="rId3">
            <a:lum bright="-50000"/>
            <a:alphaModFix/>
          </a:blip>
          <a:srcRect/>
          <a:stretch>
            <a:fillRect/>
          </a:stretch>
        </p:blipFill>
        <p:spPr>
          <a:xfrm>
            <a:off x="5687997" y="3528002"/>
            <a:ext cx="3528002" cy="2592003"/>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ytuł 1"/>
          <p:cNvSpPr txBox="1">
            <a:spLocks noGrp="1"/>
          </p:cNvSpPr>
          <p:nvPr>
            <p:ph type="title" idx="4294967295"/>
          </p:nvPr>
        </p:nvSpPr>
        <p:spPr>
          <a:solidFill>
            <a:srgbClr val="CCCCFF"/>
          </a:solidFill>
        </p:spPr>
        <p:txBody>
          <a:bodyPr/>
          <a:lstStyle/>
          <a:p>
            <a:pPr lvl="0">
              <a:buNone/>
            </a:pPr>
            <a:r>
              <a:rPr lang="pl-PL" sz="3200" i="1">
                <a:effectLst>
                  <a:outerShdw dist="17962" dir="2700000">
                    <a:srgbClr val="000000"/>
                  </a:outerShdw>
                </a:effectLst>
                <a:latin typeface="Arial Black" pitchFamily="34"/>
              </a:rPr>
              <a:t>STRÓJ MĘŻCZYZNY</a:t>
            </a:r>
          </a:p>
        </p:txBody>
      </p:sp>
      <p:sp>
        <p:nvSpPr>
          <p:cNvPr id="3" name="Symbol zastępczy tekstu 2"/>
          <p:cNvSpPr txBox="1">
            <a:spLocks noGrp="1"/>
          </p:cNvSpPr>
          <p:nvPr>
            <p:ph type="body" idx="4294967295"/>
          </p:nvPr>
        </p:nvSpPr>
        <p:spPr/>
        <p:txBody>
          <a:bodyPr/>
          <a:lstStyle/>
          <a:p>
            <a:pPr lvl="0"/>
            <a:r>
              <a:rPr lang="pl-PL"/>
              <a:t>żupan (długa suknia, koszula zapinana na wiele malutkich guziczków)</a:t>
            </a:r>
          </a:p>
          <a:p>
            <a:pPr lvl="0"/>
            <a:r>
              <a:rPr lang="pl-PL"/>
              <a:t>hajdawery (szerokie płócienne spodnie wiązane w pasie sznurem)</a:t>
            </a:r>
          </a:p>
          <a:p>
            <a:pPr lvl="0"/>
            <a:r>
              <a:rPr lang="pl-PL"/>
              <a:t>buty skórzane</a:t>
            </a:r>
          </a:p>
          <a:p>
            <a:pPr lvl="0"/>
            <a:r>
              <a:rPr lang="pl-PL"/>
              <a:t>kontusz zapinany na ozdobne guziki</a:t>
            </a:r>
          </a:p>
          <a:p>
            <a:pPr lvl="0"/>
            <a:r>
              <a:rPr lang="pl-PL"/>
              <a:t>pas jedwabny przetykany złotek i srebrem ozdobiony frędzlami</a:t>
            </a:r>
          </a:p>
          <a:p>
            <a:pPr lvl="0"/>
            <a:r>
              <a:rPr lang="pl-PL"/>
              <a:t>czapka (np. konfederatka z czaplimi piórami)</a:t>
            </a:r>
          </a:p>
          <a:p>
            <a:pPr lvl="0"/>
            <a:r>
              <a:rPr lang="pl-PL"/>
              <a:t>szabla np. karabela</a:t>
            </a:r>
          </a:p>
        </p:txBody>
      </p:sp>
      <p:pic>
        <p:nvPicPr>
          <p:cNvPr id="4" name="Obraz 3"/>
          <p:cNvPicPr>
            <a:picLocks noChangeAspect="1"/>
          </p:cNvPicPr>
          <p:nvPr/>
        </p:nvPicPr>
        <p:blipFill>
          <a:blip r:embed="rId3">
            <a:lum bright="-50000" contrast="7000"/>
            <a:alphaModFix/>
          </a:blip>
          <a:srcRect/>
          <a:stretch>
            <a:fillRect/>
          </a:stretch>
        </p:blipFill>
        <p:spPr>
          <a:xfrm>
            <a:off x="7056004" y="3600001"/>
            <a:ext cx="2304004" cy="2808003"/>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buNone/>
            </a:pPr>
            <a:r>
              <a:rPr lang="pl-PL" sz="3200" i="1">
                <a:effectLst>
                  <a:outerShdw dist="17962" dir="2700000">
                    <a:srgbClr val="000000"/>
                  </a:outerShdw>
                </a:effectLst>
                <a:latin typeface="Comic Sans MS" pitchFamily="66"/>
              </a:rPr>
              <a:t>STRÓJ KOBIETY</a:t>
            </a:r>
          </a:p>
        </p:txBody>
      </p:sp>
      <p:sp>
        <p:nvSpPr>
          <p:cNvPr id="3" name="Symbol zastępczy tekstu 2"/>
          <p:cNvSpPr txBox="1">
            <a:spLocks noGrp="1"/>
          </p:cNvSpPr>
          <p:nvPr>
            <p:ph type="body" idx="4294967295"/>
          </p:nvPr>
        </p:nvSpPr>
        <p:spPr/>
        <p:txBody>
          <a:bodyPr/>
          <a:lstStyle/>
          <a:p>
            <a:pPr lvl="0"/>
            <a:r>
              <a:rPr lang="pl-PL" sz="2400"/>
              <a:t>Kołpaczek (czapka na głowę z futrzanym otokiem)</a:t>
            </a:r>
          </a:p>
          <a:p>
            <a:pPr lvl="0"/>
            <a:r>
              <a:rPr lang="pl-PL" sz="2400"/>
              <a:t>kontusik (płaszczyk podobny do męskiego kontusza z futrzanymi obszyciami rękawów</a:t>
            </a:r>
          </a:p>
          <a:p>
            <a:pPr lvl="0"/>
            <a:r>
              <a:rPr lang="pl-PL" sz="2400"/>
              <a:t>suknia z koszulą</a:t>
            </a:r>
          </a:p>
          <a:p>
            <a:pPr lvl="0"/>
            <a:r>
              <a:rPr lang="pl-PL" sz="2400"/>
              <a:t>trzewiki (najczęściej czerwone)  </a:t>
            </a:r>
          </a:p>
        </p:txBody>
      </p:sp>
      <p:pic>
        <p:nvPicPr>
          <p:cNvPr id="4" name="Obraz 3"/>
          <p:cNvPicPr>
            <a:picLocks noChangeAspect="1"/>
          </p:cNvPicPr>
          <p:nvPr/>
        </p:nvPicPr>
        <p:blipFill>
          <a:blip r:embed="rId3">
            <a:lum bright="-50000"/>
            <a:alphaModFix/>
          </a:blip>
          <a:srcRect/>
          <a:stretch>
            <a:fillRect/>
          </a:stretch>
        </p:blipFill>
        <p:spPr>
          <a:xfrm>
            <a:off x="6839995" y="3024003"/>
            <a:ext cx="2678762" cy="3344756"/>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r>
              <a:rPr lang="pl-PL" sz="4000"/>
              <a:t>Przykładowe zdjęcie POLONEZA</a:t>
            </a:r>
          </a:p>
        </p:txBody>
      </p:sp>
      <p:sp>
        <p:nvSpPr>
          <p:cNvPr id="3" name="Symbol zastępczy tekstu 2"/>
          <p:cNvSpPr txBox="1">
            <a:spLocks noGrp="1"/>
          </p:cNvSpPr>
          <p:nvPr>
            <p:ph type="body" idx="4294967295"/>
          </p:nvPr>
        </p:nvSpPr>
        <p:spPr>
          <a:xfrm>
            <a:off x="714237" y="1439887"/>
            <a:ext cx="8300520" cy="4443590"/>
          </a:xfrm>
        </p:spPr>
        <p:txBody>
          <a:bodyPr/>
          <a:lstStyle/>
          <a:p>
            <a:endParaRPr lang="pl-PL"/>
          </a:p>
        </p:txBody>
      </p:sp>
      <p:pic>
        <p:nvPicPr>
          <p:cNvPr id="4" name="Obraz 3" descr="Znalezione obrazy dla zapytania polonez taniec narodowy figury"/>
          <p:cNvPicPr>
            <a:picLocks noChangeAspect="1"/>
          </p:cNvPicPr>
          <p:nvPr/>
        </p:nvPicPr>
        <p:blipFill>
          <a:blip r:embed="rId3"/>
          <a:srcRect/>
          <a:stretch>
            <a:fillRect/>
          </a:stretch>
        </p:blipFill>
        <p:spPr>
          <a:xfrm>
            <a:off x="1043705" y="1727923"/>
            <a:ext cx="7632844" cy="4104458"/>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pic>
        <p:nvPicPr>
          <p:cNvPr id="2" name="Obraz 1" descr="http://www.zamol.brzyski.pl/foto/polonez-13/10.jpg"/>
          <p:cNvPicPr>
            <a:picLocks noChangeAspect="1"/>
          </p:cNvPicPr>
          <p:nvPr/>
        </p:nvPicPr>
        <p:blipFill>
          <a:blip r:embed="rId2"/>
          <a:srcRect/>
          <a:stretch>
            <a:fillRect/>
          </a:stretch>
        </p:blipFill>
        <p:spPr>
          <a:xfrm>
            <a:off x="467642" y="1583905"/>
            <a:ext cx="4248476" cy="2808314"/>
          </a:xfrm>
          <a:prstGeom prst="rect">
            <a:avLst/>
          </a:prstGeom>
          <a:noFill/>
          <a:ln>
            <a:noFill/>
          </a:ln>
        </p:spPr>
      </p:pic>
      <p:pic>
        <p:nvPicPr>
          <p:cNvPr id="3" name="Obraz 2" descr="Znalezione obrazy dla zapytania polonez taniec narodowy figury"/>
          <p:cNvPicPr>
            <a:picLocks noChangeAspect="1"/>
          </p:cNvPicPr>
          <p:nvPr/>
        </p:nvPicPr>
        <p:blipFill>
          <a:blip r:embed="rId3"/>
          <a:srcRect/>
          <a:stretch>
            <a:fillRect/>
          </a:stretch>
        </p:blipFill>
        <p:spPr>
          <a:xfrm>
            <a:off x="5220172" y="0"/>
            <a:ext cx="3672404" cy="2664296"/>
          </a:xfrm>
          <a:prstGeom prst="rect">
            <a:avLst/>
          </a:prstGeom>
          <a:noFill/>
          <a:ln>
            <a:noFill/>
          </a:ln>
        </p:spPr>
      </p:pic>
      <p:pic>
        <p:nvPicPr>
          <p:cNvPr id="4" name="Obraz 3" descr="Znalezione obrazy dla zapytania polonez taniec narodowy figury"/>
          <p:cNvPicPr>
            <a:picLocks noChangeAspect="1"/>
          </p:cNvPicPr>
          <p:nvPr/>
        </p:nvPicPr>
        <p:blipFill>
          <a:blip r:embed="rId4"/>
          <a:srcRect/>
          <a:stretch>
            <a:fillRect/>
          </a:stretch>
        </p:blipFill>
        <p:spPr>
          <a:xfrm>
            <a:off x="4860127" y="3384102"/>
            <a:ext cx="4392484" cy="263993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pic>
        <p:nvPicPr>
          <p:cNvPr id="2" name="Obraz 1" descr="Znalezione obrazy dla zapytania polonez taniec narodowy figury"/>
          <p:cNvPicPr>
            <a:picLocks noChangeAspect="1"/>
          </p:cNvPicPr>
          <p:nvPr/>
        </p:nvPicPr>
        <p:blipFill>
          <a:blip r:embed="rId2"/>
          <a:srcRect/>
          <a:stretch>
            <a:fillRect/>
          </a:stretch>
        </p:blipFill>
        <p:spPr>
          <a:xfrm>
            <a:off x="611660" y="287761"/>
            <a:ext cx="3960440" cy="2808314"/>
          </a:xfrm>
          <a:prstGeom prst="rect">
            <a:avLst/>
          </a:prstGeom>
          <a:noFill/>
          <a:ln>
            <a:noFill/>
          </a:ln>
        </p:spPr>
      </p:pic>
      <p:pic>
        <p:nvPicPr>
          <p:cNvPr id="3" name="Obraz 2" descr="Znalezione obrazy dla zapytania polonez taniec narodowy figury"/>
          <p:cNvPicPr>
            <a:picLocks noChangeAspect="1"/>
          </p:cNvPicPr>
          <p:nvPr/>
        </p:nvPicPr>
        <p:blipFill>
          <a:blip r:embed="rId3"/>
          <a:srcRect/>
          <a:stretch>
            <a:fillRect/>
          </a:stretch>
        </p:blipFill>
        <p:spPr>
          <a:xfrm>
            <a:off x="4644109" y="431770"/>
            <a:ext cx="4716118" cy="3265907"/>
          </a:xfrm>
          <a:prstGeom prst="rect">
            <a:avLst/>
          </a:prstGeom>
          <a:noFill/>
          <a:ln>
            <a:noFill/>
          </a:ln>
        </p:spPr>
      </p:pic>
      <p:pic>
        <p:nvPicPr>
          <p:cNvPr id="4" name="Obraz 3" descr="Znalezione obrazy dla zapytania polonez taniec narodowy figury"/>
          <p:cNvPicPr>
            <a:picLocks noChangeAspect="1"/>
          </p:cNvPicPr>
          <p:nvPr/>
        </p:nvPicPr>
        <p:blipFill>
          <a:blip r:embed="rId4"/>
          <a:srcRect/>
          <a:stretch>
            <a:fillRect/>
          </a:stretch>
        </p:blipFill>
        <p:spPr>
          <a:xfrm>
            <a:off x="395633" y="3528120"/>
            <a:ext cx="3456386" cy="2319137"/>
          </a:xfrm>
          <a:prstGeom prst="rect">
            <a:avLst/>
          </a:prstGeom>
          <a:noFill/>
          <a:ln>
            <a:noFill/>
          </a:ln>
        </p:spPr>
      </p:pic>
      <p:pic>
        <p:nvPicPr>
          <p:cNvPr id="5" name="Obraz 4" descr="https://encrypted-tbn1.gstatic.com/images?q=tbn:ANd9GcTYftclG9QtISICuYgabKwM-cRW00L1AzRq7AgrnVuxaFSqoGJe"/>
          <p:cNvPicPr>
            <a:picLocks noChangeAspect="1"/>
          </p:cNvPicPr>
          <p:nvPr/>
        </p:nvPicPr>
        <p:blipFill>
          <a:blip r:embed="rId5"/>
          <a:srcRect/>
          <a:stretch>
            <a:fillRect/>
          </a:stretch>
        </p:blipFill>
        <p:spPr>
          <a:xfrm>
            <a:off x="4284064" y="3888156"/>
            <a:ext cx="4152903" cy="2286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buNone/>
            </a:pPr>
            <a:r>
              <a:rPr lang="pl-PL" sz="4000" i="1">
                <a:effectLst>
                  <a:outerShdw dist="17962" dir="2700000">
                    <a:srgbClr val="000000"/>
                  </a:outerShdw>
                </a:effectLst>
                <a:latin typeface="Arial Black" pitchFamily="34"/>
              </a:rPr>
              <a:t>WYKONAWCA</a:t>
            </a:r>
          </a:p>
        </p:txBody>
      </p:sp>
      <p:sp>
        <p:nvSpPr>
          <p:cNvPr id="3" name="Symbol zastępczy tekstu 2"/>
          <p:cNvSpPr txBox="1">
            <a:spLocks noGrp="1"/>
          </p:cNvSpPr>
          <p:nvPr>
            <p:ph type="body" idx="4294967295"/>
          </p:nvPr>
        </p:nvSpPr>
        <p:spPr/>
        <p:txBody>
          <a:bodyPr anchor="ctr"/>
          <a:lstStyle/>
          <a:p>
            <a:pPr lvl="0"/>
            <a:r>
              <a:rPr lang="pl-PL" sz="3600" b="1"/>
              <a:t>MONIKA CZYŻEWSKA</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buNone/>
            </a:pPr>
            <a:r>
              <a:rPr lang="pl-PL" sz="4400" i="1">
                <a:effectLst>
                  <a:outerShdw dist="17962" dir="2700000">
                    <a:srgbClr val="000000"/>
                  </a:outerShdw>
                </a:effectLst>
                <a:latin typeface="David" pitchFamily="34"/>
              </a:rPr>
              <a:t>NAZWA</a:t>
            </a:r>
          </a:p>
        </p:txBody>
      </p:sp>
      <p:sp>
        <p:nvSpPr>
          <p:cNvPr id="3" name="Symbol zastępczy tekstu 2"/>
          <p:cNvSpPr txBox="1">
            <a:spLocks noGrp="1"/>
          </p:cNvSpPr>
          <p:nvPr>
            <p:ph type="body" idx="4294967295"/>
          </p:nvPr>
        </p:nvSpPr>
        <p:spPr/>
        <p:txBody>
          <a:bodyPr/>
          <a:lstStyle/>
          <a:p>
            <a:pPr lvl="0"/>
            <a:r>
              <a:rPr lang="pl-PL" sz="2800"/>
              <a:t>W zależności od regionu, polonez znany był pod różnymi nazwami: taniec polski, chodzony, pieszy, łażony, wolny, powolny, okrągły, starodawny, staroświecki, chmielowy, gęsi, wielki.</a:t>
            </a:r>
          </a:p>
          <a:p>
            <a:pPr lvl="0"/>
            <a:endParaRPr lang="pl-PL" sz="2800"/>
          </a:p>
          <a:p>
            <a:pPr lvl="0"/>
            <a:r>
              <a:rPr lang="pl-PL" sz="2800"/>
              <a:t>Istnieje opinia, że nazwa polonez pojawiła się dopiero w latach trzydziestych XVIII wieku, jako spolszczenie francuskiego polonaise; francuskie à la polonaise czy włoskie alla polacca oznaczają "w charakterze poloneza".</a:t>
            </a:r>
          </a:p>
        </p:txBody>
      </p:sp>
      <p:sp>
        <p:nvSpPr>
          <p:cNvPr id="4" name="pole tekstowe 3"/>
          <p:cNvSpPr txBox="1"/>
          <p:nvPr/>
        </p:nvSpPr>
        <p:spPr>
          <a:xfrm>
            <a:off x="302035" y="2354762"/>
            <a:ext cx="9201963" cy="2028596"/>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1200" cap="none" spc="0" baseline="0">
                <a:solidFill>
                  <a:srgbClr val="000000"/>
                </a:solidFill>
                <a:uFillTx/>
                <a:latin typeface="Arial" pitchFamily="18"/>
                <a:ea typeface="Microsoft YaHei" pitchFamily="2"/>
                <a:cs typeface="Mangal" pitchFamily="2"/>
              </a:rPr>
              <a:t>.</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791998" y="286198"/>
            <a:ext cx="8300520" cy="1081799"/>
          </a:xfrm>
        </p:spPr>
        <p:txBody>
          <a:bodyPr/>
          <a:lstStyle/>
          <a:p>
            <a:pPr lvl="0">
              <a:buNone/>
            </a:pPr>
            <a:r>
              <a:rPr lang="pl-PL" sz="3600" i="1">
                <a:effectLst>
                  <a:outerShdw dist="17962" dir="2700000">
                    <a:srgbClr val="000000"/>
                  </a:outerShdw>
                </a:effectLst>
                <a:latin typeface="DFKai-SB" pitchFamily="65"/>
              </a:rPr>
              <a:t>Geneza tańca</a:t>
            </a:r>
          </a:p>
        </p:txBody>
      </p:sp>
      <p:sp>
        <p:nvSpPr>
          <p:cNvPr id="3" name="Symbol zastępczy tekstu 2"/>
          <p:cNvSpPr txBox="1">
            <a:spLocks noGrp="1"/>
          </p:cNvSpPr>
          <p:nvPr>
            <p:ph type="body" idx="4294967295"/>
          </p:nvPr>
        </p:nvSpPr>
        <p:spPr>
          <a:xfrm>
            <a:off x="714237" y="1223860"/>
            <a:ext cx="8300520" cy="4659617"/>
          </a:xfrm>
        </p:spPr>
        <p:txBody>
          <a:bodyPr/>
          <a:lstStyle/>
          <a:p>
            <a:pPr lvl="0"/>
            <a:r>
              <a:rPr lang="pl-PL" sz="2800"/>
              <a:t>Pierwowzorem poloneza był taniec pieszy pochodzenia ludowego, tańczony najpierw wśród ludu, znany w swym pierwowzorze - chmielowym z drugiej połowy XVI i początku XVII wieku, z czasem przyjął się na dworach magnackich. Na dworach królów polskich polonez stanowił element ceremoniału dworskiego, będąc paradą szlachty przed monarchą. Tańczony był na rozpoczęcie balów, również obecnie inauguruje niektóre imprezy, dla podkreślenia ich uroczystego charakteru (np. studniówki).</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buNone/>
            </a:pPr>
            <a:r>
              <a:rPr lang="pl-PL" sz="3600" i="1">
                <a:effectLst>
                  <a:outerShdw dist="17962" dir="2700000">
                    <a:srgbClr val="000000"/>
                  </a:outerShdw>
                </a:effectLst>
                <a:latin typeface="Levenim MT" pitchFamily="34"/>
              </a:rPr>
              <a:t>Postawa taneczna</a:t>
            </a:r>
          </a:p>
        </p:txBody>
      </p:sp>
      <p:sp>
        <p:nvSpPr>
          <p:cNvPr id="3" name="Symbol zastępczy tekstu 2"/>
          <p:cNvSpPr txBox="1">
            <a:spLocks noGrp="1"/>
          </p:cNvSpPr>
          <p:nvPr>
            <p:ph type="body" idx="4294967295"/>
          </p:nvPr>
        </p:nvSpPr>
        <p:spPr/>
        <p:txBody>
          <a:bodyPr anchor="ctr"/>
          <a:lstStyle/>
          <a:p>
            <a:pPr lvl="0"/>
            <a:r>
              <a:rPr lang="pl-PL" sz="2800"/>
              <a:t>Pary taneczne ustawiają się jedna za drugą, tancerz po lewej stronie partnerki. Lewa ręka kobiety spoczywa na prawej ręce mężczyzny, połączone ręce wysuwamy nieco do przodu; ramiona lekko zgięte w łokciach. Ręce zewnętrzne swobodnie opuszczamy wzdłuż ciała. Tancerka może ująć w prawą dłoń suknię, a tancerz oprzeć lewą dłoń na biodrze. Sylwetki tańczących powinny być wyprostowane, głowy dumnie wzniesione.</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buNone/>
            </a:pPr>
            <a:r>
              <a:rPr lang="pl-PL" sz="3600" i="1">
                <a:effectLst>
                  <a:outerShdw dist="17962" dir="2700000">
                    <a:srgbClr val="000000"/>
                  </a:outerShdw>
                </a:effectLst>
                <a:latin typeface="Comic Sans MS" pitchFamily="66"/>
              </a:rPr>
              <a:t>Technika taneczna</a:t>
            </a:r>
          </a:p>
        </p:txBody>
      </p:sp>
      <p:sp>
        <p:nvSpPr>
          <p:cNvPr id="3" name="Symbol zastępczy tekstu 2"/>
          <p:cNvSpPr txBox="1">
            <a:spLocks noGrp="1"/>
          </p:cNvSpPr>
          <p:nvPr>
            <p:ph type="body" idx="4294967295"/>
          </p:nvPr>
        </p:nvSpPr>
        <p:spPr>
          <a:xfrm>
            <a:off x="611660" y="1943941"/>
            <a:ext cx="8300520" cy="4082037"/>
          </a:xfrm>
        </p:spPr>
        <p:txBody>
          <a:bodyPr anchor="ctr"/>
          <a:lstStyle/>
          <a:p>
            <a:pPr lvl="0"/>
            <a:r>
              <a:rPr lang="pl-PL" b="1"/>
              <a:t>„</a:t>
            </a:r>
            <a:r>
              <a:rPr lang="pl-PL" sz="3200" b="1"/>
              <a:t>i” </a:t>
            </a:r>
            <a:r>
              <a:rPr lang="pl-PL" sz="3200"/>
              <a:t>– ugięcie nogi w kolanie</a:t>
            </a:r>
          </a:p>
          <a:p>
            <a:pPr lvl="0"/>
            <a:endParaRPr lang="pl-PL" sz="3200"/>
          </a:p>
          <a:p>
            <a:pPr lvl="0"/>
            <a:r>
              <a:rPr lang="pl-PL" sz="3200" b="1"/>
              <a:t>„1”</a:t>
            </a:r>
            <a:r>
              <a:rPr lang="pl-PL" sz="3200"/>
              <a:t> – krok naprzód</a:t>
            </a:r>
          </a:p>
          <a:p>
            <a:pPr lvl="0"/>
            <a:endParaRPr lang="pl-PL" sz="3200"/>
          </a:p>
          <a:p>
            <a:pPr lvl="0"/>
            <a:r>
              <a:rPr lang="pl-PL" sz="3200" b="1"/>
              <a:t>„2”</a:t>
            </a:r>
            <a:r>
              <a:rPr lang="pl-PL" sz="3200"/>
              <a:t> – krok naprzód</a:t>
            </a:r>
          </a:p>
          <a:p>
            <a:pPr lvl="0"/>
            <a:endParaRPr lang="pl-PL" sz="3200"/>
          </a:p>
          <a:p>
            <a:pPr lvl="0"/>
            <a:r>
              <a:rPr lang="pl-PL" sz="3200" b="1"/>
              <a:t>„3”</a:t>
            </a:r>
            <a:r>
              <a:rPr lang="pl-PL" sz="3200"/>
              <a:t> – krok naprzód</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buNone/>
            </a:pPr>
            <a:r>
              <a:rPr lang="pl-PL" sz="3600" i="1"/>
              <a:t>FIGURY</a:t>
            </a:r>
          </a:p>
        </p:txBody>
      </p:sp>
      <p:sp>
        <p:nvSpPr>
          <p:cNvPr id="3" name="Symbol zastępczy tekstu 2"/>
          <p:cNvSpPr txBox="1">
            <a:spLocks noGrp="1"/>
          </p:cNvSpPr>
          <p:nvPr>
            <p:ph type="body" idx="4294967295"/>
          </p:nvPr>
        </p:nvSpPr>
        <p:spPr/>
        <p:txBody>
          <a:bodyPr/>
          <a:lstStyle/>
          <a:p>
            <a:pPr marL="0" lvl="0" indent="0"/>
            <a:r>
              <a:rPr lang="pl-PL" sz="2800"/>
              <a:t>Najczęściej spotykane </a:t>
            </a:r>
            <a:r>
              <a:rPr lang="pl-PL" sz="2800" b="1" u="sng">
                <a:hlinkClick r:id="rId3"/>
              </a:rPr>
              <a:t>figury</a:t>
            </a:r>
            <a:r>
              <a:rPr lang="pl-PL" sz="2800"/>
              <a:t>, które mogą być wykonywane bez wcześniejszego przygotowania to:</a:t>
            </a:r>
          </a:p>
          <a:p>
            <a:pPr marL="0" lvl="0" indent="0"/>
            <a:r>
              <a:rPr lang="pl-PL" sz="2800"/>
              <a:t>-para za parą,</a:t>
            </a:r>
          </a:p>
          <a:p>
            <a:pPr marL="0" lvl="0" indent="0"/>
            <a:r>
              <a:rPr lang="pl-PL" sz="2800"/>
              <a:t>-pochód czwórkami,</a:t>
            </a:r>
          </a:p>
          <a:p>
            <a:pPr marL="0" lvl="0" indent="0"/>
            <a:r>
              <a:rPr lang="pl-PL" sz="2800"/>
              <a:t>-pochód ósemkami,</a:t>
            </a:r>
          </a:p>
          <a:p>
            <a:pPr marL="0" lvl="0" indent="0"/>
            <a:r>
              <a:rPr lang="pl-PL" sz="2800"/>
              <a:t>-most,</a:t>
            </a:r>
          </a:p>
          <a:p>
            <a:pPr marL="0" lvl="0" indent="0"/>
            <a:r>
              <a:rPr lang="pl-PL" sz="2800"/>
              <a:t>-wężowa,</a:t>
            </a:r>
          </a:p>
          <a:p>
            <a:pPr marL="0" lvl="0" indent="0"/>
            <a:r>
              <a:rPr lang="pl-PL" sz="2800"/>
              <a:t>-ślimak,</a:t>
            </a:r>
          </a:p>
          <a:p>
            <a:pPr marL="0" lvl="0" indent="0"/>
            <a:r>
              <a:rPr lang="pl-PL" sz="2800"/>
              <a:t>-labirynt.</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r>
              <a:rPr lang="pl-PL" sz="5400" i="1">
                <a:effectLst>
                  <a:outerShdw dist="17962" dir="2700000">
                    <a:srgbClr val="000000"/>
                  </a:outerShdw>
                </a:effectLst>
                <a:latin typeface="GungsuhChe" pitchFamily="49"/>
              </a:rPr>
              <a:t>Polonez w muzyce</a:t>
            </a:r>
            <a:endParaRPr lang="pl-PL" sz="5400"/>
          </a:p>
        </p:txBody>
      </p:sp>
      <p:sp>
        <p:nvSpPr>
          <p:cNvPr id="3" name="Symbol zastępczy tekstu 2"/>
          <p:cNvSpPr txBox="1">
            <a:spLocks noGrp="1"/>
          </p:cNvSpPr>
          <p:nvPr>
            <p:ph type="body" idx="4294967295"/>
          </p:nvPr>
        </p:nvSpPr>
        <p:spPr/>
        <p:txBody>
          <a:bodyPr/>
          <a:lstStyle/>
          <a:p>
            <a:pPr marL="0" lvl="0" indent="0">
              <a:buNone/>
            </a:pPr>
            <a:r>
              <a:rPr lang="pl-PL" sz="1800" kern="1200">
                <a:latin typeface="Arial" pitchFamily="18"/>
              </a:rPr>
              <a:t>W formie stylizowanej polonez jako styl muzyczny pojawił się już w suicie barokowej, a wielu późniejszych kompozytorów sięgało po ten temat. Najbardziej znane w świecie polonezy komponował Fryderyk Chopin, który uczynił z nich arcydzieła muzyki poważnej, czego przykładem jest Polonez As-dur, często kojarzony z Polską. W swoim dorobku polonezy mają także Stanisław Moniuszko oraz Michał Kleofas Ogiński - Pożegnanie Ojczyzny. Również wielu zagranicznych kompozytorów takich jak Johann Sebastian Bach, Georg Philipp Telemann, Wolfgang Amadeus Mozart, Franz Schubert, Carl Maria von Weber, Robert Schumann, Ferenc Liszt, Moritz Moszkowski, Mauro Giuliani, Modest Musorgski, Piotr Czajkowski i Aleksandr Skriabin komponowało polonezy jako osobne utwory muzyczne bądź umieszczały go jako ich część.</a:t>
            </a:r>
          </a:p>
          <a:p>
            <a:pPr marL="0" lvl="0" indent="0">
              <a:buNone/>
            </a:pPr>
            <a:endParaRPr lang="pl-PL" sz="1800" kern="1200">
              <a:latin typeface="Arial" pitchFamily="18"/>
            </a:endParaRPr>
          </a:p>
          <a:p>
            <a:pPr marL="0" lvl="0" indent="0">
              <a:buNone/>
            </a:pPr>
            <a:r>
              <a:rPr lang="pl-PL" sz="1800" kern="1200">
                <a:latin typeface="Arial" pitchFamily="18"/>
              </a:rPr>
              <a:t>Polonez zachował się w kolędach: W żłobie leży, Dzisiaj w Betlejem, Bóg się rodzi, Serca ludzkie się radują czy niemieckiej kolędzie O Tannenbaum. Wśród muzykologów spotyka się opinie, że dopiero w XVIII ułożono teksty religijne do wcześniej znanych melodii tanecznych.</a:t>
            </a:r>
          </a:p>
          <a:p>
            <a:pPr marL="0" lvl="0" indent="0"/>
            <a:endParaRPr lang="pl-PL"/>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buNone/>
            </a:pPr>
            <a:r>
              <a:rPr lang="pl-PL" sz="4800" i="1">
                <a:effectLst>
                  <a:outerShdw dist="17962" dir="2700000">
                    <a:srgbClr val="000000"/>
                  </a:outerShdw>
                </a:effectLst>
                <a:latin typeface="GungsuhChe" pitchFamily="49"/>
              </a:rPr>
              <a:t>Polonez w muzyce</a:t>
            </a:r>
          </a:p>
        </p:txBody>
      </p:sp>
      <p:pic>
        <p:nvPicPr>
          <p:cNvPr id="3" name="Obraz 2"/>
          <p:cNvPicPr>
            <a:picLocks noChangeAspect="1"/>
          </p:cNvPicPr>
          <p:nvPr/>
        </p:nvPicPr>
        <p:blipFill>
          <a:blip r:embed="rId3">
            <a:lum bright="-50000"/>
            <a:alphaModFix/>
          </a:blip>
          <a:srcRect/>
          <a:stretch>
            <a:fillRect/>
          </a:stretch>
        </p:blipFill>
        <p:spPr>
          <a:xfrm rot="5397">
            <a:off x="3062261" y="3168259"/>
            <a:ext cx="3527581" cy="2966569"/>
          </a:xfrm>
          <a:prstGeom prst="rect">
            <a:avLst/>
          </a:prstGeom>
          <a:noFill/>
          <a:ln>
            <a:noFill/>
          </a:ln>
        </p:spPr>
      </p:pic>
      <p:sp>
        <p:nvSpPr>
          <p:cNvPr id="4" name="pole tekstowe 3"/>
          <p:cNvSpPr txBox="1"/>
          <p:nvPr/>
        </p:nvSpPr>
        <p:spPr>
          <a:xfrm>
            <a:off x="0" y="1583905"/>
            <a:ext cx="303123" cy="65260"/>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000000"/>
              </a:solidFill>
              <a:uFillTx/>
              <a:latin typeface="Arial" pitchFamily="18"/>
              <a:ea typeface="Microsoft YaHei" pitchFamily="2"/>
              <a:cs typeface="Mangal" pitchFamily="2"/>
            </a:endParaRPr>
          </a:p>
        </p:txBody>
      </p:sp>
      <p:sp>
        <p:nvSpPr>
          <p:cNvPr id="5" name="Prostokąt 4"/>
          <p:cNvSpPr/>
          <p:nvPr/>
        </p:nvSpPr>
        <p:spPr>
          <a:xfrm>
            <a:off x="84429596" y="-4595509"/>
            <a:ext cx="2428874" cy="3693316"/>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1200" cap="none" spc="0" baseline="0">
                <a:solidFill>
                  <a:srgbClr val="000000"/>
                </a:solidFill>
                <a:uFillTx/>
                <a:latin typeface="Arial" pitchFamily="18"/>
                <a:ea typeface="Microsoft YaHei" pitchFamily="2"/>
                <a:cs typeface="Mangal" pitchFamily="2"/>
              </a:rPr>
              <a:t>W formie stylizowanej polonez jako styl muzyczny pojawił się już w suicie barokowej, a wielu późniejszych kompozytorów sięgało po ten temat. Najbardziej znane w świecie polonezy komponował Fryderyk Chopin, który uczynił z nich arcydzieła</a:t>
            </a:r>
          </a:p>
        </p:txBody>
      </p:sp>
      <p:sp>
        <p:nvSpPr>
          <p:cNvPr id="6" name="Prostokąt 5"/>
          <p:cNvSpPr/>
          <p:nvPr/>
        </p:nvSpPr>
        <p:spPr>
          <a:xfrm>
            <a:off x="1187723" y="1943941"/>
            <a:ext cx="7776862" cy="1077218"/>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3200" b="0" i="0" u="none" strike="noStrike" kern="1200" cap="none" spc="0" baseline="0">
                <a:solidFill>
                  <a:srgbClr val="000000"/>
                </a:solidFill>
                <a:uFillTx/>
                <a:latin typeface="Arial" pitchFamily="18"/>
                <a:ea typeface="Microsoft YaHei" pitchFamily="2"/>
                <a:cs typeface="Mangal" pitchFamily="2"/>
              </a:rPr>
              <a:t>Najbardziej znane w świecie polonezy komponował Fryderyk Chopin, </a:t>
            </a:r>
            <a:endParaRPr lang="pl-PL" sz="3200" b="0" i="0" u="none" strike="noStrike" kern="1200" cap="none" spc="0" baseline="0">
              <a:solidFill>
                <a:srgbClr val="000000"/>
              </a:solidFill>
              <a:uFillTx/>
              <a:latin typeface="Calibri"/>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ytuł 1"/>
          <p:cNvSpPr txBox="1">
            <a:spLocks noGrp="1"/>
          </p:cNvSpPr>
          <p:nvPr>
            <p:ph type="title" idx="4294967295"/>
          </p:nvPr>
        </p:nvSpPr>
        <p:spPr/>
        <p:txBody>
          <a:bodyPr/>
          <a:lstStyle/>
          <a:p>
            <a:pPr lvl="0">
              <a:buNone/>
            </a:pPr>
            <a:r>
              <a:rPr lang="pl-PL" sz="2800" i="1">
                <a:effectLst>
                  <a:outerShdw dist="17962" dir="2700000">
                    <a:srgbClr val="000000"/>
                  </a:outerShdw>
                </a:effectLst>
                <a:latin typeface="Comic Sans MS" pitchFamily="66"/>
              </a:rPr>
              <a:t>INNE PROPOZYCJE</a:t>
            </a:r>
          </a:p>
        </p:txBody>
      </p:sp>
      <p:sp>
        <p:nvSpPr>
          <p:cNvPr id="3" name="Symbol zastępczy tekstu 2"/>
          <p:cNvSpPr txBox="1">
            <a:spLocks noGrp="1"/>
          </p:cNvSpPr>
          <p:nvPr>
            <p:ph type="body" idx="4294967295"/>
          </p:nvPr>
        </p:nvSpPr>
        <p:spPr>
          <a:xfrm>
            <a:off x="714237" y="1801441"/>
            <a:ext cx="8300520" cy="4750564"/>
          </a:xfrm>
        </p:spPr>
        <p:txBody>
          <a:bodyPr/>
          <a:lstStyle/>
          <a:p>
            <a:pPr lvl="0"/>
            <a:r>
              <a:rPr lang="pl-PL"/>
              <a:t>Polonezy polskich kompozytorów:</a:t>
            </a:r>
          </a:p>
          <a:p>
            <a:pPr lvl="0"/>
            <a:r>
              <a:rPr lang="pl-PL"/>
              <a:t>    </a:t>
            </a:r>
            <a:r>
              <a:rPr lang="pl-PL" b="1"/>
              <a:t>Michał Kleofas Ogiński</a:t>
            </a:r>
            <a:r>
              <a:rPr lang="pl-PL"/>
              <a:t> - "Pożegnanie Ojczyzny"</a:t>
            </a:r>
          </a:p>
          <a:p>
            <a:pPr lvl="0"/>
            <a:r>
              <a:rPr lang="pl-PL"/>
              <a:t>   </a:t>
            </a:r>
            <a:r>
              <a:rPr lang="pl-PL" b="1"/>
              <a:t> Franciszek Karpiński i Karol Kurpiński</a:t>
            </a:r>
            <a:r>
              <a:rPr lang="pl-PL"/>
              <a:t> - Kolęda "Bóg się rodzi"</a:t>
            </a:r>
          </a:p>
          <a:p>
            <a:pPr lvl="0"/>
            <a:r>
              <a:rPr lang="pl-PL"/>
              <a:t>    </a:t>
            </a:r>
            <a:r>
              <a:rPr lang="pl-PL" b="1"/>
              <a:t>Fryderyk Chopin</a:t>
            </a:r>
            <a:r>
              <a:rPr lang="pl-PL"/>
              <a:t> - Polonez As-dur op. 53</a:t>
            </a:r>
          </a:p>
          <a:p>
            <a:pPr lvl="0"/>
            <a:r>
              <a:rPr lang="pl-PL"/>
              <a:t>    </a:t>
            </a:r>
            <a:r>
              <a:rPr lang="pl-PL" b="1"/>
              <a:t>Fryderyk Chopin</a:t>
            </a:r>
            <a:r>
              <a:rPr lang="pl-PL"/>
              <a:t> - Polonez A-dur op. 40 nr 1</a:t>
            </a:r>
          </a:p>
          <a:p>
            <a:pPr lvl="0"/>
            <a:r>
              <a:rPr lang="pl-PL"/>
              <a:t>    </a:t>
            </a:r>
            <a:r>
              <a:rPr lang="pl-PL" b="1"/>
              <a:t>Stanisław Moniuszko</a:t>
            </a:r>
            <a:r>
              <a:rPr lang="pl-PL"/>
              <a:t>- Polonezy w "Halce", "Strasznym Dworze", "Hrabinie" i innych operach.</a:t>
            </a:r>
          </a:p>
          <a:p>
            <a:pPr lvl="0"/>
            <a:r>
              <a:rPr lang="pl-PL"/>
              <a:t>    </a:t>
            </a:r>
            <a:r>
              <a:rPr lang="pl-PL" b="1"/>
              <a:t>Henryk Wieniawski</a:t>
            </a:r>
            <a:r>
              <a:rPr lang="pl-PL"/>
              <a:t> – Polonez D-dur op. 4</a:t>
            </a:r>
          </a:p>
          <a:p>
            <a:pPr lvl="0"/>
            <a:r>
              <a:rPr lang="pl-PL"/>
              <a:t>    </a:t>
            </a:r>
            <a:r>
              <a:rPr lang="pl-PL" b="1"/>
              <a:t>Henryk Wieniawski</a:t>
            </a:r>
            <a:r>
              <a:rPr lang="pl-PL"/>
              <a:t> – Polonez A-dur op. 21</a:t>
            </a:r>
          </a:p>
          <a:p>
            <a:pPr lvl="0"/>
            <a:r>
              <a:rPr lang="pl-PL"/>
              <a:t>    </a:t>
            </a:r>
            <a:r>
              <a:rPr lang="pl-PL" b="1"/>
              <a:t>Tadeusz Sygietyński</a:t>
            </a:r>
            <a:r>
              <a:rPr lang="pl-PL"/>
              <a:t> - Polonez warszawski</a:t>
            </a:r>
          </a:p>
          <a:p>
            <a:pPr lvl="0"/>
            <a:r>
              <a:rPr lang="pl-PL"/>
              <a:t>    </a:t>
            </a:r>
            <a:r>
              <a:rPr lang="pl-PL" b="1"/>
              <a:t>Wojciech Kilar</a:t>
            </a:r>
            <a:r>
              <a:rPr lang="pl-PL"/>
              <a:t> – polonez z filmu Pan Tadeusz-najczęściej              używany</a:t>
            </a:r>
          </a:p>
          <a:p>
            <a:pPr lvl="0"/>
            <a:r>
              <a:rPr lang="pl-PL"/>
              <a:t>    </a:t>
            </a:r>
            <a:r>
              <a:rPr lang="pl-PL" b="1"/>
              <a:t>Zygmunt Noskowski</a:t>
            </a:r>
            <a:r>
              <a:rPr lang="pl-PL"/>
              <a:t> – Polonez elegijny</a:t>
            </a:r>
          </a:p>
          <a:p>
            <a:pPr lvl="0"/>
            <a:r>
              <a:rPr lang="pl-PL"/>
              <a:t>    </a:t>
            </a:r>
            <a:r>
              <a:rPr lang="pl-PL" b="1"/>
              <a:t>Karol Szymanowski</a:t>
            </a:r>
            <a:r>
              <a:rPr lang="pl-PL"/>
              <a:t> – Polonez z tańców polskich</a:t>
            </a:r>
          </a:p>
          <a:p>
            <a:pPr lvl="0"/>
            <a:endParaRPr lang="pl-PL"/>
          </a:p>
        </p:txBody>
      </p:sp>
    </p:spTree>
  </p:cSld>
  <p:clrMapOvr>
    <a:masterClrMapping/>
  </p:clrMapOvr>
  <p:transition spd="slow">
    <p:fade/>
  </p:transition>
</p:sld>
</file>

<file path=ppt/theme/theme1.xml><?xml version="1.0" encoding="utf-8"?>
<a:theme xmlns:a="http://schemas.openxmlformats.org/drawingml/2006/main" name="Domyślni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yt cool">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725</Words>
  <Application>Microsoft Office PowerPoint</Application>
  <PresentationFormat>Panoramiczny</PresentationFormat>
  <Paragraphs>64</Paragraphs>
  <Slides>15</Slides>
  <Notes>13</Notes>
  <HiddenSlides>0</HiddenSlides>
  <MMClips>0</MMClips>
  <ScaleCrop>false</ScaleCrop>
  <HeadingPairs>
    <vt:vector size="6" baseType="variant">
      <vt:variant>
        <vt:lpstr>Używane czcionki</vt:lpstr>
      </vt:variant>
      <vt:variant>
        <vt:i4>15</vt:i4>
      </vt:variant>
      <vt:variant>
        <vt:lpstr>Motyw</vt:lpstr>
      </vt:variant>
      <vt:variant>
        <vt:i4>2</vt:i4>
      </vt:variant>
      <vt:variant>
        <vt:lpstr>Tytuły slajdów</vt:lpstr>
      </vt:variant>
      <vt:variant>
        <vt:i4>15</vt:i4>
      </vt:variant>
    </vt:vector>
  </HeadingPairs>
  <TitlesOfParts>
    <vt:vector size="32" baseType="lpstr">
      <vt:lpstr>Microsoft YaHei</vt:lpstr>
      <vt:lpstr>Albany</vt:lpstr>
      <vt:lpstr>Arial</vt:lpstr>
      <vt:lpstr>Arial Black</vt:lpstr>
      <vt:lpstr>Calibri</vt:lpstr>
      <vt:lpstr>Comic Sans MS</vt:lpstr>
      <vt:lpstr>David</vt:lpstr>
      <vt:lpstr>DFKai-SB</vt:lpstr>
      <vt:lpstr>GungsuhChe</vt:lpstr>
      <vt:lpstr>Levenim MT</vt:lpstr>
      <vt:lpstr>Lucida Sans Unicode</vt:lpstr>
      <vt:lpstr>Mangal</vt:lpstr>
      <vt:lpstr>StarSymbol</vt:lpstr>
      <vt:lpstr>Tahoma</vt:lpstr>
      <vt:lpstr>Times New Roman</vt:lpstr>
      <vt:lpstr>Domyślnie</vt:lpstr>
      <vt:lpstr>lyt cool</vt:lpstr>
      <vt:lpstr>POLONEZ-NARODOWY TANIEC</vt:lpstr>
      <vt:lpstr>NAZWA</vt:lpstr>
      <vt:lpstr>Geneza tańca</vt:lpstr>
      <vt:lpstr>Postawa taneczna</vt:lpstr>
      <vt:lpstr>Technika taneczna</vt:lpstr>
      <vt:lpstr>FIGURY</vt:lpstr>
      <vt:lpstr>Polonez w muzyce</vt:lpstr>
      <vt:lpstr>Polonez w muzyce</vt:lpstr>
      <vt:lpstr>INNE PROPOZYCJE</vt:lpstr>
      <vt:lpstr>STRÓJ MĘŻCZYZNY</vt:lpstr>
      <vt:lpstr>STRÓJ KOBIETY</vt:lpstr>
      <vt:lpstr>Przykładowe zdjęcie POLONEZA</vt:lpstr>
      <vt:lpstr>Prezentacja programu PowerPoint</vt:lpstr>
      <vt:lpstr>Prezentacja programu PowerPoint</vt:lpstr>
      <vt:lpstr>WYKONAWCA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POLONEZ-NARODOWY TANIEC</dc:title>
  <dc:creator>monika</dc:creator>
  <cp:lastModifiedBy>Krzysztof Pisarski</cp:lastModifiedBy>
  <cp:revision>7</cp:revision>
  <dcterms:created xsi:type="dcterms:W3CDTF">2015-11-21T19:47:47Z</dcterms:created>
  <dcterms:modified xsi:type="dcterms:W3CDTF">2015-12-15T10:01:37Z</dcterms:modified>
</cp:coreProperties>
</file>